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2" r:id="rId4"/>
    <p:sldId id="270" r:id="rId5"/>
    <p:sldId id="263" r:id="rId6"/>
    <p:sldId id="258" r:id="rId7"/>
    <p:sldId id="264" r:id="rId8"/>
    <p:sldId id="265" r:id="rId9"/>
    <p:sldId id="259" r:id="rId10"/>
    <p:sldId id="261" r:id="rId11"/>
    <p:sldId id="268" r:id="rId12"/>
    <p:sldId id="267" r:id="rId13"/>
    <p:sldId id="260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34C"/>
    <a:srgbClr val="F5C495"/>
    <a:srgbClr val="83ACCA"/>
    <a:srgbClr val="475D6C"/>
    <a:srgbClr val="808025"/>
    <a:srgbClr val="997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21117-A72B-C54A-B915-491FF8DEBA5C}" v="30" dt="2020-12-09T14:33:30.816"/>
    <p1510:client id="{D381B4E7-FF65-0A48-A97B-A6C6738EED70}" v="130" dt="2020-12-09T15:15:33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5"/>
    <p:restoredTop sz="94681"/>
  </p:normalViewPr>
  <p:slideViewPr>
    <p:cSldViewPr snapToGrid="0" snapToObjects="1">
      <p:cViewPr>
        <p:scale>
          <a:sx n="96" d="100"/>
          <a:sy n="96" d="100"/>
        </p:scale>
        <p:origin x="2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zano, Rachel" userId="fa47b10b-0e5e-4481-b5aa-db88f3fe7825" providerId="ADAL" clId="{D381B4E7-FF65-0A48-A97B-A6C6738EED70}"/>
    <pc:docChg chg="undo custSel mod addSld delSld modSld sldOrd">
      <pc:chgData name="Lozano, Rachel" userId="fa47b10b-0e5e-4481-b5aa-db88f3fe7825" providerId="ADAL" clId="{D381B4E7-FF65-0A48-A97B-A6C6738EED70}" dt="2020-12-09T16:20:02.040" v="917" actId="20578"/>
      <pc:docMkLst>
        <pc:docMk/>
      </pc:docMkLst>
      <pc:sldChg chg="modSp mod">
        <pc:chgData name="Lozano, Rachel" userId="fa47b10b-0e5e-4481-b5aa-db88f3fe7825" providerId="ADAL" clId="{D381B4E7-FF65-0A48-A97B-A6C6738EED70}" dt="2020-12-09T15:35:32.742" v="712" actId="1076"/>
        <pc:sldMkLst>
          <pc:docMk/>
          <pc:sldMk cId="2934617974" sldId="256"/>
        </pc:sldMkLst>
        <pc:spChg chg="mod">
          <ac:chgData name="Lozano, Rachel" userId="fa47b10b-0e5e-4481-b5aa-db88f3fe7825" providerId="ADAL" clId="{D381B4E7-FF65-0A48-A97B-A6C6738EED70}" dt="2020-12-09T15:35:32.742" v="712" actId="1076"/>
          <ac:spMkLst>
            <pc:docMk/>
            <pc:sldMk cId="2934617974" sldId="256"/>
            <ac:spMk id="4" creationId="{A7DCCC0B-0B8F-BB47-B2CB-FB4FF5D0A107}"/>
          </ac:spMkLst>
        </pc:spChg>
        <pc:spChg chg="mod">
          <ac:chgData name="Lozano, Rachel" userId="fa47b10b-0e5e-4481-b5aa-db88f3fe7825" providerId="ADAL" clId="{D381B4E7-FF65-0A48-A97B-A6C6738EED70}" dt="2020-12-09T15:33:49.611" v="705" actId="207"/>
          <ac:spMkLst>
            <pc:docMk/>
            <pc:sldMk cId="2934617974" sldId="256"/>
            <ac:spMk id="5" creationId="{738479A7-184F-374C-BCAF-979AA6A7AD04}"/>
          </ac:spMkLst>
        </pc:spChg>
      </pc:sldChg>
      <pc:sldChg chg="addSp delSp modSp mod setBg setClrOvrMap">
        <pc:chgData name="Lozano, Rachel" userId="fa47b10b-0e5e-4481-b5aa-db88f3fe7825" providerId="ADAL" clId="{D381B4E7-FF65-0A48-A97B-A6C6738EED70}" dt="2020-12-09T15:31:00.574" v="684" actId="1036"/>
        <pc:sldMkLst>
          <pc:docMk/>
          <pc:sldMk cId="781529160" sldId="257"/>
        </pc:sldMkLst>
        <pc:spChg chg="mod ord">
          <ac:chgData name="Lozano, Rachel" userId="fa47b10b-0e5e-4481-b5aa-db88f3fe7825" providerId="ADAL" clId="{D381B4E7-FF65-0A48-A97B-A6C6738EED70}" dt="2020-12-09T15:31:00.574" v="684" actId="1036"/>
          <ac:spMkLst>
            <pc:docMk/>
            <pc:sldMk cId="781529160" sldId="257"/>
            <ac:spMk id="2" creationId="{59F1C594-DAE5-6940-B120-CC561B7102F2}"/>
          </ac:spMkLst>
        </pc:spChg>
        <pc:spChg chg="del mod">
          <ac:chgData name="Lozano, Rachel" userId="fa47b10b-0e5e-4481-b5aa-db88f3fe7825" providerId="ADAL" clId="{D381B4E7-FF65-0A48-A97B-A6C6738EED70}" dt="2020-12-08T19:29:01.817" v="28" actId="478"/>
          <ac:spMkLst>
            <pc:docMk/>
            <pc:sldMk cId="781529160" sldId="257"/>
            <ac:spMk id="3" creationId="{FBED7946-3618-F24C-AAC8-1E57A5B4A91C}"/>
          </ac:spMkLst>
        </pc:spChg>
        <pc:spChg chg="add del">
          <ac:chgData name="Lozano, Rachel" userId="fa47b10b-0e5e-4481-b5aa-db88f3fe7825" providerId="ADAL" clId="{D381B4E7-FF65-0A48-A97B-A6C6738EED70}" dt="2020-12-09T15:23:10.459" v="539" actId="26606"/>
          <ac:spMkLst>
            <pc:docMk/>
            <pc:sldMk cId="781529160" sldId="257"/>
            <ac:spMk id="71" creationId="{53F29798-D584-4792-9B62-3F5F5C36D619}"/>
          </ac:spMkLst>
        </pc:spChg>
        <pc:spChg chg="add del">
          <ac:chgData name="Lozano, Rachel" userId="fa47b10b-0e5e-4481-b5aa-db88f3fe7825" providerId="ADAL" clId="{D381B4E7-FF65-0A48-A97B-A6C6738EED70}" dt="2020-12-09T15:23:47.885" v="546" actId="26606"/>
          <ac:spMkLst>
            <pc:docMk/>
            <pc:sldMk cId="781529160" sldId="257"/>
            <ac:spMk id="135" creationId="{5A59F003-E00A-43F9-91DC-CC54E3B87466}"/>
          </ac:spMkLst>
        </pc:spChg>
        <pc:spChg chg="add del">
          <ac:chgData name="Lozano, Rachel" userId="fa47b10b-0e5e-4481-b5aa-db88f3fe7825" providerId="ADAL" clId="{D381B4E7-FF65-0A48-A97B-A6C6738EED70}" dt="2020-12-09T15:23:47.885" v="546" actId="26606"/>
          <ac:spMkLst>
            <pc:docMk/>
            <pc:sldMk cId="781529160" sldId="257"/>
            <ac:spMk id="137" creationId="{D74A4382-E3AD-430A-9A1F-DFA3E0E77A7D}"/>
          </ac:spMkLst>
        </pc:spChg>
        <pc:spChg chg="add del">
          <ac:chgData name="Lozano, Rachel" userId="fa47b10b-0e5e-4481-b5aa-db88f3fe7825" providerId="ADAL" clId="{D381B4E7-FF65-0A48-A97B-A6C6738EED70}" dt="2020-12-09T15:23:47.885" v="546" actId="26606"/>
          <ac:spMkLst>
            <pc:docMk/>
            <pc:sldMk cId="781529160" sldId="257"/>
            <ac:spMk id="139" creationId="{79F40191-0F44-4FD1-82CC-ACB507C14BE6}"/>
          </ac:spMkLst>
        </pc:spChg>
        <pc:spChg chg="add del">
          <ac:chgData name="Lozano, Rachel" userId="fa47b10b-0e5e-4481-b5aa-db88f3fe7825" providerId="ADAL" clId="{D381B4E7-FF65-0A48-A97B-A6C6738EED70}" dt="2020-12-09T15:23:47.885" v="546" actId="26606"/>
          <ac:spMkLst>
            <pc:docMk/>
            <pc:sldMk cId="781529160" sldId="257"/>
            <ac:spMk id="192" creationId="{5A59F003-E00A-43F9-91DC-CC54E3B87466}"/>
          </ac:spMkLst>
        </pc:spChg>
        <pc:spChg chg="add del">
          <ac:chgData name="Lozano, Rachel" userId="fa47b10b-0e5e-4481-b5aa-db88f3fe7825" providerId="ADAL" clId="{D381B4E7-FF65-0A48-A97B-A6C6738EED70}" dt="2020-12-09T15:23:47.885" v="546" actId="26606"/>
          <ac:spMkLst>
            <pc:docMk/>
            <pc:sldMk cId="781529160" sldId="257"/>
            <ac:spMk id="193" creationId="{D74A4382-E3AD-430A-9A1F-DFA3E0E77A7D}"/>
          </ac:spMkLst>
        </pc:spChg>
        <pc:spChg chg="add del">
          <ac:chgData name="Lozano, Rachel" userId="fa47b10b-0e5e-4481-b5aa-db88f3fe7825" providerId="ADAL" clId="{D381B4E7-FF65-0A48-A97B-A6C6738EED70}" dt="2020-12-09T15:23:47.885" v="546" actId="26606"/>
          <ac:spMkLst>
            <pc:docMk/>
            <pc:sldMk cId="781529160" sldId="257"/>
            <ac:spMk id="194" creationId="{79F40191-0F44-4FD1-82CC-ACB507C14BE6}"/>
          </ac:spMkLst>
        </pc:spChg>
        <pc:picChg chg="add del mod">
          <ac:chgData name="Lozano, Rachel" userId="fa47b10b-0e5e-4481-b5aa-db88f3fe7825" providerId="ADAL" clId="{D381B4E7-FF65-0A48-A97B-A6C6738EED70}" dt="2020-12-08T19:29:50.797" v="37" actId="478"/>
          <ac:picMkLst>
            <pc:docMk/>
            <pc:sldMk cId="781529160" sldId="257"/>
            <ac:picMk id="4" creationId="{E625B333-8EF7-AF40-8335-80B1AA17CE20}"/>
          </ac:picMkLst>
        </pc:picChg>
        <pc:picChg chg="add del mod">
          <ac:chgData name="Lozano, Rachel" userId="fa47b10b-0e5e-4481-b5aa-db88f3fe7825" providerId="ADAL" clId="{D381B4E7-FF65-0A48-A97B-A6C6738EED70}" dt="2020-12-09T14:23:26.019" v="163" actId="478"/>
          <ac:picMkLst>
            <pc:docMk/>
            <pc:sldMk cId="781529160" sldId="257"/>
            <ac:picMk id="5" creationId="{E76C1AAA-DFAB-E346-BAD5-C3E11EFFFF6C}"/>
          </ac:picMkLst>
        </pc:picChg>
        <pc:picChg chg="add del mod">
          <ac:chgData name="Lozano, Rachel" userId="fa47b10b-0e5e-4481-b5aa-db88f3fe7825" providerId="ADAL" clId="{D381B4E7-FF65-0A48-A97B-A6C6738EED70}" dt="2020-12-09T15:15:29.985" v="424" actId="478"/>
          <ac:picMkLst>
            <pc:docMk/>
            <pc:sldMk cId="781529160" sldId="257"/>
            <ac:picMk id="6" creationId="{1C056A79-7075-5146-B259-CF5A61749F6D}"/>
          </ac:picMkLst>
        </pc:picChg>
        <pc:picChg chg="add del mod ord">
          <ac:chgData name="Lozano, Rachel" userId="fa47b10b-0e5e-4481-b5aa-db88f3fe7825" providerId="ADAL" clId="{D381B4E7-FF65-0A48-A97B-A6C6738EED70}" dt="2020-12-09T15:15:58.186" v="426" actId="478"/>
          <ac:picMkLst>
            <pc:docMk/>
            <pc:sldMk cId="781529160" sldId="257"/>
            <ac:picMk id="7" creationId="{1C27FFD5-3114-3349-8F4E-D13EDD5DF2DD}"/>
          </ac:picMkLst>
        </pc:picChg>
        <pc:picChg chg="add del mod">
          <ac:chgData name="Lozano, Rachel" userId="fa47b10b-0e5e-4481-b5aa-db88f3fe7825" providerId="ADAL" clId="{D381B4E7-FF65-0A48-A97B-A6C6738EED70}" dt="2020-12-09T15:15:59.940" v="427" actId="478"/>
          <ac:picMkLst>
            <pc:docMk/>
            <pc:sldMk cId="781529160" sldId="257"/>
            <ac:picMk id="10" creationId="{7286F66F-D0AD-BF40-977E-E380B528C934}"/>
          </ac:picMkLst>
        </pc:picChg>
        <pc:picChg chg="add mod">
          <ac:chgData name="Lozano, Rachel" userId="fa47b10b-0e5e-4481-b5aa-db88f3fe7825" providerId="ADAL" clId="{D381B4E7-FF65-0A48-A97B-A6C6738EED70}" dt="2020-12-09T15:23:10.459" v="539" actId="26606"/>
          <ac:picMkLst>
            <pc:docMk/>
            <pc:sldMk cId="781529160" sldId="257"/>
            <ac:picMk id="6146" creationId="{1DD5021B-5232-7E4C-98B6-2AA54F134313}"/>
          </ac:picMkLst>
        </pc:picChg>
      </pc:sldChg>
      <pc:sldChg chg="modSp mod">
        <pc:chgData name="Lozano, Rachel" userId="fa47b10b-0e5e-4481-b5aa-db88f3fe7825" providerId="ADAL" clId="{D381B4E7-FF65-0A48-A97B-A6C6738EED70}" dt="2020-12-09T14:43:51.770" v="280" actId="14100"/>
        <pc:sldMkLst>
          <pc:docMk/>
          <pc:sldMk cId="1275458673" sldId="258"/>
        </pc:sldMkLst>
        <pc:spChg chg="mod">
          <ac:chgData name="Lozano, Rachel" userId="fa47b10b-0e5e-4481-b5aa-db88f3fe7825" providerId="ADAL" clId="{D381B4E7-FF65-0A48-A97B-A6C6738EED70}" dt="2020-12-09T14:43:38.283" v="278" actId="166"/>
          <ac:spMkLst>
            <pc:docMk/>
            <pc:sldMk cId="1275458673" sldId="258"/>
            <ac:spMk id="2" creationId="{6E8D9F8A-0598-7348-A78E-ACE370EAB971}"/>
          </ac:spMkLst>
        </pc:spChg>
        <pc:picChg chg="mod">
          <ac:chgData name="Lozano, Rachel" userId="fa47b10b-0e5e-4481-b5aa-db88f3fe7825" providerId="ADAL" clId="{D381B4E7-FF65-0A48-A97B-A6C6738EED70}" dt="2020-12-09T14:43:51.770" v="280" actId="14100"/>
          <ac:picMkLst>
            <pc:docMk/>
            <pc:sldMk cId="1275458673" sldId="258"/>
            <ac:picMk id="5" creationId="{FA951E3B-7B5F-2447-BBBD-ABA89995D57E}"/>
          </ac:picMkLst>
        </pc:picChg>
      </pc:sldChg>
      <pc:sldChg chg="addSp delSp modSp mod">
        <pc:chgData name="Lozano, Rachel" userId="fa47b10b-0e5e-4481-b5aa-db88f3fe7825" providerId="ADAL" clId="{D381B4E7-FF65-0A48-A97B-A6C6738EED70}" dt="2020-12-09T15:21:37.916" v="532" actId="1037"/>
        <pc:sldMkLst>
          <pc:docMk/>
          <pc:sldMk cId="4121199502" sldId="259"/>
        </pc:sldMkLst>
        <pc:spChg chg="mod">
          <ac:chgData name="Lozano, Rachel" userId="fa47b10b-0e5e-4481-b5aa-db88f3fe7825" providerId="ADAL" clId="{D381B4E7-FF65-0A48-A97B-A6C6738EED70}" dt="2020-12-09T15:21:37.916" v="532" actId="1037"/>
          <ac:spMkLst>
            <pc:docMk/>
            <pc:sldMk cId="4121199502" sldId="259"/>
            <ac:spMk id="2" creationId="{F10050B9-3183-6644-9D5A-A97517F5AF21}"/>
          </ac:spMkLst>
        </pc:spChg>
        <pc:spChg chg="add del mod">
          <ac:chgData name="Lozano, Rachel" userId="fa47b10b-0e5e-4481-b5aa-db88f3fe7825" providerId="ADAL" clId="{D381B4E7-FF65-0A48-A97B-A6C6738EED70}" dt="2020-12-09T15:16:52.623" v="432" actId="478"/>
          <ac:spMkLst>
            <pc:docMk/>
            <pc:sldMk cId="4121199502" sldId="259"/>
            <ac:spMk id="8" creationId="{6C19741E-4EB2-B440-BCC0-DCF4B0B86E42}"/>
          </ac:spMkLst>
        </pc:spChg>
        <pc:spChg chg="add mod">
          <ac:chgData name="Lozano, Rachel" userId="fa47b10b-0e5e-4481-b5aa-db88f3fe7825" providerId="ADAL" clId="{D381B4E7-FF65-0A48-A97B-A6C6738EED70}" dt="2020-12-09T15:19:59.679" v="482"/>
          <ac:spMkLst>
            <pc:docMk/>
            <pc:sldMk cId="4121199502" sldId="259"/>
            <ac:spMk id="20" creationId="{676FF0BF-061B-3244-8C98-DD7EC2EA157D}"/>
          </ac:spMkLst>
        </pc:spChg>
        <pc:picChg chg="add del mod modCrop">
          <ac:chgData name="Lozano, Rachel" userId="fa47b10b-0e5e-4481-b5aa-db88f3fe7825" providerId="ADAL" clId="{D381B4E7-FF65-0A48-A97B-A6C6738EED70}" dt="2020-12-09T15:17:24.288" v="440" actId="14100"/>
          <ac:picMkLst>
            <pc:docMk/>
            <pc:sldMk cId="4121199502" sldId="259"/>
            <ac:picMk id="3" creationId="{750441FA-22C7-6D48-98A0-B212E0F62521}"/>
          </ac:picMkLst>
        </pc:picChg>
        <pc:picChg chg="del">
          <ac:chgData name="Lozano, Rachel" userId="fa47b10b-0e5e-4481-b5aa-db88f3fe7825" providerId="ADAL" clId="{D381B4E7-FF65-0A48-A97B-A6C6738EED70}" dt="2020-12-09T15:16:50.320" v="431" actId="478"/>
          <ac:picMkLst>
            <pc:docMk/>
            <pc:sldMk cId="4121199502" sldId="259"/>
            <ac:picMk id="4" creationId="{06A29A6E-79A0-974B-A6C2-3B2A2069E8D8}"/>
          </ac:picMkLst>
        </pc:picChg>
        <pc:picChg chg="del">
          <ac:chgData name="Lozano, Rachel" userId="fa47b10b-0e5e-4481-b5aa-db88f3fe7825" providerId="ADAL" clId="{D381B4E7-FF65-0A48-A97B-A6C6738EED70}" dt="2020-12-09T15:16:48.919" v="430" actId="478"/>
          <ac:picMkLst>
            <pc:docMk/>
            <pc:sldMk cId="4121199502" sldId="259"/>
            <ac:picMk id="6" creationId="{9BA4C83C-09BD-784C-91C6-2D842DE461E8}"/>
          </ac:picMkLst>
        </pc:picChg>
        <pc:picChg chg="del">
          <ac:chgData name="Lozano, Rachel" userId="fa47b10b-0e5e-4481-b5aa-db88f3fe7825" providerId="ADAL" clId="{D381B4E7-FF65-0A48-A97B-A6C6738EED70}" dt="2020-12-09T15:16:55.304" v="433" actId="478"/>
          <ac:picMkLst>
            <pc:docMk/>
            <pc:sldMk cId="4121199502" sldId="259"/>
            <ac:picMk id="7" creationId="{E3703393-B783-6F49-9A89-C15A6FBE3E2F}"/>
          </ac:picMkLst>
        </pc:picChg>
        <pc:picChg chg="add mod">
          <ac:chgData name="Lozano, Rachel" userId="fa47b10b-0e5e-4481-b5aa-db88f3fe7825" providerId="ADAL" clId="{D381B4E7-FF65-0A48-A97B-A6C6738EED70}" dt="2020-12-09T15:21:15.500" v="523" actId="166"/>
          <ac:picMkLst>
            <pc:docMk/>
            <pc:sldMk cId="4121199502" sldId="259"/>
            <ac:picMk id="10" creationId="{12AD62CC-9EF4-C84C-8846-D230A9360EAF}"/>
          </ac:picMkLst>
        </pc:picChg>
        <pc:picChg chg="add mod">
          <ac:chgData name="Lozano, Rachel" userId="fa47b10b-0e5e-4481-b5aa-db88f3fe7825" providerId="ADAL" clId="{D381B4E7-FF65-0A48-A97B-A6C6738EED70}" dt="2020-12-09T15:21:10.904" v="522" actId="1076"/>
          <ac:picMkLst>
            <pc:docMk/>
            <pc:sldMk cId="4121199502" sldId="259"/>
            <ac:picMk id="12" creationId="{73BEB017-2EB5-044E-8D5E-FB7FE4999F16}"/>
          </ac:picMkLst>
        </pc:picChg>
        <pc:picChg chg="add del mod">
          <ac:chgData name="Lozano, Rachel" userId="fa47b10b-0e5e-4481-b5aa-db88f3fe7825" providerId="ADAL" clId="{D381B4E7-FF65-0A48-A97B-A6C6738EED70}" dt="2020-12-09T15:18:58.167" v="468" actId="478"/>
          <ac:picMkLst>
            <pc:docMk/>
            <pc:sldMk cId="4121199502" sldId="259"/>
            <ac:picMk id="14" creationId="{9CE65992-EF88-3946-BC59-263958EC2084}"/>
          </ac:picMkLst>
        </pc:picChg>
        <pc:picChg chg="add del mod">
          <ac:chgData name="Lozano, Rachel" userId="fa47b10b-0e5e-4481-b5aa-db88f3fe7825" providerId="ADAL" clId="{D381B4E7-FF65-0A48-A97B-A6C6738EED70}" dt="2020-12-09T15:18:57.096" v="467" actId="478"/>
          <ac:picMkLst>
            <pc:docMk/>
            <pc:sldMk cId="4121199502" sldId="259"/>
            <ac:picMk id="17" creationId="{09093D6E-6D7F-9247-8C55-D84B604C1F0C}"/>
          </ac:picMkLst>
        </pc:picChg>
        <pc:picChg chg="add mod">
          <ac:chgData name="Lozano, Rachel" userId="fa47b10b-0e5e-4481-b5aa-db88f3fe7825" providerId="ADAL" clId="{D381B4E7-FF65-0A48-A97B-A6C6738EED70}" dt="2020-12-09T15:21:18.483" v="524" actId="1076"/>
          <ac:picMkLst>
            <pc:docMk/>
            <pc:sldMk cId="4121199502" sldId="259"/>
            <ac:picMk id="19" creationId="{9203DABF-5B24-B645-9AE2-A73F877091DF}"/>
          </ac:picMkLst>
        </pc:picChg>
      </pc:sldChg>
      <pc:sldChg chg="addSp delSp modSp mod setBg setClrOvrMap">
        <pc:chgData name="Lozano, Rachel" userId="fa47b10b-0e5e-4481-b5aa-db88f3fe7825" providerId="ADAL" clId="{D381B4E7-FF65-0A48-A97B-A6C6738EED70}" dt="2020-12-09T15:35:27.135" v="711" actId="1076"/>
        <pc:sldMkLst>
          <pc:docMk/>
          <pc:sldMk cId="2589903956" sldId="260"/>
        </pc:sldMkLst>
        <pc:spChg chg="mod ord">
          <ac:chgData name="Lozano, Rachel" userId="fa47b10b-0e5e-4481-b5aa-db88f3fe7825" providerId="ADAL" clId="{D381B4E7-FF65-0A48-A97B-A6C6738EED70}" dt="2020-12-09T15:29:15.664" v="667" actId="207"/>
          <ac:spMkLst>
            <pc:docMk/>
            <pc:sldMk cId="2589903956" sldId="260"/>
            <ac:spMk id="2" creationId="{010725C5-0598-5B4D-A078-420FD6ED604D}"/>
          </ac:spMkLst>
        </pc:spChg>
        <pc:spChg chg="del">
          <ac:chgData name="Lozano, Rachel" userId="fa47b10b-0e5e-4481-b5aa-db88f3fe7825" providerId="ADAL" clId="{D381B4E7-FF65-0A48-A97B-A6C6738EED70}" dt="2020-12-08T19:46:18.508" v="151" actId="478"/>
          <ac:spMkLst>
            <pc:docMk/>
            <pc:sldMk cId="2589903956" sldId="260"/>
            <ac:spMk id="3" creationId="{7E2850A1-B8C3-A743-8ABB-00D5F7E8B9D1}"/>
          </ac:spMkLst>
        </pc:spChg>
        <pc:spChg chg="add">
          <ac:chgData name="Lozano, Rachel" userId="fa47b10b-0e5e-4481-b5aa-db88f3fe7825" providerId="ADAL" clId="{D381B4E7-FF65-0A48-A97B-A6C6738EED70}" dt="2020-12-09T15:26:41.127" v="598" actId="26606"/>
          <ac:spMkLst>
            <pc:docMk/>
            <pc:sldMk cId="2589903956" sldId="260"/>
            <ac:spMk id="10" creationId="{5A59F003-E00A-43F9-91DC-CC54E3B87466}"/>
          </ac:spMkLst>
        </pc:spChg>
        <pc:spChg chg="add">
          <ac:chgData name="Lozano, Rachel" userId="fa47b10b-0e5e-4481-b5aa-db88f3fe7825" providerId="ADAL" clId="{D381B4E7-FF65-0A48-A97B-A6C6738EED70}" dt="2020-12-09T15:26:41.127" v="598" actId="26606"/>
          <ac:spMkLst>
            <pc:docMk/>
            <pc:sldMk cId="2589903956" sldId="260"/>
            <ac:spMk id="12" creationId="{D74A4382-E3AD-430A-9A1F-DFA3E0E77A7D}"/>
          </ac:spMkLst>
        </pc:spChg>
        <pc:spChg chg="add">
          <ac:chgData name="Lozano, Rachel" userId="fa47b10b-0e5e-4481-b5aa-db88f3fe7825" providerId="ADAL" clId="{D381B4E7-FF65-0A48-A97B-A6C6738EED70}" dt="2020-12-09T15:26:41.127" v="598" actId="26606"/>
          <ac:spMkLst>
            <pc:docMk/>
            <pc:sldMk cId="2589903956" sldId="260"/>
            <ac:spMk id="14" creationId="{79F40191-0F44-4FD1-82CC-ACB507C14BE6}"/>
          </ac:spMkLst>
        </pc:spChg>
        <pc:picChg chg="add del mod modCrop">
          <ac:chgData name="Lozano, Rachel" userId="fa47b10b-0e5e-4481-b5aa-db88f3fe7825" providerId="ADAL" clId="{D381B4E7-FF65-0A48-A97B-A6C6738EED70}" dt="2020-12-09T15:28:56.617" v="666" actId="1035"/>
          <ac:picMkLst>
            <pc:docMk/>
            <pc:sldMk cId="2589903956" sldId="260"/>
            <ac:picMk id="5" creationId="{432D02E6-5FCA-DF4C-9D1F-B659D5F2886F}"/>
          </ac:picMkLst>
        </pc:picChg>
        <pc:picChg chg="add mod">
          <ac:chgData name="Lozano, Rachel" userId="fa47b10b-0e5e-4481-b5aa-db88f3fe7825" providerId="ADAL" clId="{D381B4E7-FF65-0A48-A97B-A6C6738EED70}" dt="2020-12-09T15:35:27.135" v="711" actId="1076"/>
          <ac:picMkLst>
            <pc:docMk/>
            <pc:sldMk cId="2589903956" sldId="260"/>
            <ac:picMk id="9218" creationId="{D8960043-BA2A-D948-B165-EFC7CDE22F28}"/>
          </ac:picMkLst>
        </pc:picChg>
      </pc:sldChg>
      <pc:sldChg chg="addSp delSp modSp mod">
        <pc:chgData name="Lozano, Rachel" userId="fa47b10b-0e5e-4481-b5aa-db88f3fe7825" providerId="ADAL" clId="{D381B4E7-FF65-0A48-A97B-A6C6738EED70}" dt="2020-12-09T15:57:00.986" v="715" actId="1076"/>
        <pc:sldMkLst>
          <pc:docMk/>
          <pc:sldMk cId="3885001291" sldId="261"/>
        </pc:sldMkLst>
        <pc:spChg chg="del mod">
          <ac:chgData name="Lozano, Rachel" userId="fa47b10b-0e5e-4481-b5aa-db88f3fe7825" providerId="ADAL" clId="{D381B4E7-FF65-0A48-A97B-A6C6738EED70}" dt="2020-12-09T15:09:59.276" v="324" actId="478"/>
          <ac:spMkLst>
            <pc:docMk/>
            <pc:sldMk cId="3885001291" sldId="261"/>
            <ac:spMk id="2" creationId="{4954D8DB-BEFD-474B-8334-EE504D041AE8}"/>
          </ac:spMkLst>
        </pc:spChg>
        <pc:spChg chg="add mod">
          <ac:chgData name="Lozano, Rachel" userId="fa47b10b-0e5e-4481-b5aa-db88f3fe7825" providerId="ADAL" clId="{D381B4E7-FF65-0A48-A97B-A6C6738EED70}" dt="2020-12-09T15:11:41.961" v="350" actId="1076"/>
          <ac:spMkLst>
            <pc:docMk/>
            <pc:sldMk cId="3885001291" sldId="261"/>
            <ac:spMk id="5" creationId="{B10A29AD-6014-F645-BFF2-E9DE0295EC3D}"/>
          </ac:spMkLst>
        </pc:spChg>
        <pc:spChg chg="add del mod">
          <ac:chgData name="Lozano, Rachel" userId="fa47b10b-0e5e-4481-b5aa-db88f3fe7825" providerId="ADAL" clId="{D381B4E7-FF65-0A48-A97B-A6C6738EED70}" dt="2020-12-09T15:11:11.050" v="334" actId="478"/>
          <ac:spMkLst>
            <pc:docMk/>
            <pc:sldMk cId="3885001291" sldId="261"/>
            <ac:spMk id="11" creationId="{3152801D-C97C-6747-804E-85DB915B6652}"/>
          </ac:spMkLst>
        </pc:spChg>
        <pc:spChg chg="add mod">
          <ac:chgData name="Lozano, Rachel" userId="fa47b10b-0e5e-4481-b5aa-db88f3fe7825" providerId="ADAL" clId="{D381B4E7-FF65-0A48-A97B-A6C6738EED70}" dt="2020-12-09T15:11:15.257" v="335" actId="1076"/>
          <ac:spMkLst>
            <pc:docMk/>
            <pc:sldMk cId="3885001291" sldId="261"/>
            <ac:spMk id="12" creationId="{AFFE454D-DA6A-DF47-855B-4EFDA4A917C5}"/>
          </ac:spMkLst>
        </pc:spChg>
        <pc:spChg chg="add del">
          <ac:chgData name="Lozano, Rachel" userId="fa47b10b-0e5e-4481-b5aa-db88f3fe7825" providerId="ADAL" clId="{D381B4E7-FF65-0A48-A97B-A6C6738EED70}" dt="2020-12-09T15:10:18.694" v="329" actId="26606"/>
          <ac:spMkLst>
            <pc:docMk/>
            <pc:sldMk cId="3885001291" sldId="261"/>
            <ac:spMk id="16" creationId="{C0F7281F-D4E3-44C4-BFBA-CB593A7F6103}"/>
          </ac:spMkLst>
        </pc:spChg>
        <pc:spChg chg="add del">
          <ac:chgData name="Lozano, Rachel" userId="fa47b10b-0e5e-4481-b5aa-db88f3fe7825" providerId="ADAL" clId="{D381B4E7-FF65-0A48-A97B-A6C6738EED70}" dt="2020-12-09T15:10:18.694" v="329" actId="26606"/>
          <ac:spMkLst>
            <pc:docMk/>
            <pc:sldMk cId="3885001291" sldId="261"/>
            <ac:spMk id="17" creationId="{E8B49220-D709-41F4-BFDA-B6A2F0757A66}"/>
          </ac:spMkLst>
        </pc:spChg>
        <pc:spChg chg="add del">
          <ac:chgData name="Lozano, Rachel" userId="fa47b10b-0e5e-4481-b5aa-db88f3fe7825" providerId="ADAL" clId="{D381B4E7-FF65-0A48-A97B-A6C6738EED70}" dt="2020-12-09T15:10:18.683" v="328" actId="26606"/>
          <ac:spMkLst>
            <pc:docMk/>
            <pc:sldMk cId="3885001291" sldId="261"/>
            <ac:spMk id="22" creationId="{A4D1609B-102A-4C77-86A2-ACB29FB96D59}"/>
          </ac:spMkLst>
        </pc:spChg>
        <pc:spChg chg="add del">
          <ac:chgData name="Lozano, Rachel" userId="fa47b10b-0e5e-4481-b5aa-db88f3fe7825" providerId="ADAL" clId="{D381B4E7-FF65-0A48-A97B-A6C6738EED70}" dt="2020-12-09T15:10:18.683" v="328" actId="26606"/>
          <ac:spMkLst>
            <pc:docMk/>
            <pc:sldMk cId="3885001291" sldId="261"/>
            <ac:spMk id="24" creationId="{38CA0C41-9332-42E9-BF4A-5DB3363BE15A}"/>
          </ac:spMkLst>
        </pc:spChg>
        <pc:spChg chg="add">
          <ac:chgData name="Lozano, Rachel" userId="fa47b10b-0e5e-4481-b5aa-db88f3fe7825" providerId="ADAL" clId="{D381B4E7-FF65-0A48-A97B-A6C6738EED70}" dt="2020-12-09T15:10:18.694" v="329" actId="26606"/>
          <ac:spMkLst>
            <pc:docMk/>
            <pc:sldMk cId="3885001291" sldId="261"/>
            <ac:spMk id="26" creationId="{3B432D73-5C38-474F-AF96-A3228731BF36}"/>
          </ac:spMkLst>
        </pc:spChg>
        <pc:picChg chg="add mod">
          <ac:chgData name="Lozano, Rachel" userId="fa47b10b-0e5e-4481-b5aa-db88f3fe7825" providerId="ADAL" clId="{D381B4E7-FF65-0A48-A97B-A6C6738EED70}" dt="2020-12-09T15:10:35.003" v="331" actId="1076"/>
          <ac:picMkLst>
            <pc:docMk/>
            <pc:sldMk cId="3885001291" sldId="261"/>
            <ac:picMk id="4" creationId="{5981DFC3-8B4F-1A49-BE00-0481F986C9A9}"/>
          </ac:picMkLst>
        </pc:picChg>
        <pc:picChg chg="del">
          <ac:chgData name="Lozano, Rachel" userId="fa47b10b-0e5e-4481-b5aa-db88f3fe7825" providerId="ADAL" clId="{D381B4E7-FF65-0A48-A97B-A6C6738EED70}" dt="2020-12-08T19:28:23.980" v="24" actId="478"/>
          <ac:picMkLst>
            <pc:docMk/>
            <pc:sldMk cId="3885001291" sldId="261"/>
            <ac:picMk id="4" creationId="{66EFA328-2CB7-7C4F-8B16-71B6DB0BD3D3}"/>
          </ac:picMkLst>
        </pc:picChg>
        <pc:picChg chg="add mod">
          <ac:chgData name="Lozano, Rachel" userId="fa47b10b-0e5e-4481-b5aa-db88f3fe7825" providerId="ADAL" clId="{D381B4E7-FF65-0A48-A97B-A6C6738EED70}" dt="2020-12-09T15:57:00.986" v="715" actId="1076"/>
          <ac:picMkLst>
            <pc:docMk/>
            <pc:sldMk cId="3885001291" sldId="261"/>
            <ac:picMk id="7" creationId="{A224BD19-E376-7B46-BD10-E575A17A2C48}"/>
          </ac:picMkLst>
        </pc:picChg>
        <pc:picChg chg="add del mod">
          <ac:chgData name="Lozano, Rachel" userId="fa47b10b-0e5e-4481-b5aa-db88f3fe7825" providerId="ADAL" clId="{D381B4E7-FF65-0A48-A97B-A6C6738EED70}" dt="2020-12-09T15:09:54.433" v="322" actId="478"/>
          <ac:picMkLst>
            <pc:docMk/>
            <pc:sldMk cId="3885001291" sldId="261"/>
            <ac:picMk id="5122" creationId="{36250D64-E271-2D4F-9E72-37DF3717179A}"/>
          </ac:picMkLst>
        </pc:picChg>
      </pc:sldChg>
      <pc:sldChg chg="addSp delSp modSp mod setBg">
        <pc:chgData name="Lozano, Rachel" userId="fa47b10b-0e5e-4481-b5aa-db88f3fe7825" providerId="ADAL" clId="{D381B4E7-FF65-0A48-A97B-A6C6738EED70}" dt="2020-12-09T16:14:19.047" v="910" actId="732"/>
        <pc:sldMkLst>
          <pc:docMk/>
          <pc:sldMk cId="439191532" sldId="262"/>
        </pc:sldMkLst>
        <pc:spChg chg="mod">
          <ac:chgData name="Lozano, Rachel" userId="fa47b10b-0e5e-4481-b5aa-db88f3fe7825" providerId="ADAL" clId="{D381B4E7-FF65-0A48-A97B-A6C6738EED70}" dt="2020-12-09T15:31:06.460" v="685" actId="1076"/>
          <ac:spMkLst>
            <pc:docMk/>
            <pc:sldMk cId="439191532" sldId="262"/>
            <ac:spMk id="2" creationId="{A313448D-4F58-764F-8328-1ED7F1D3E259}"/>
          </ac:spMkLst>
        </pc:spChg>
        <pc:spChg chg="del">
          <ac:chgData name="Lozano, Rachel" userId="fa47b10b-0e5e-4481-b5aa-db88f3fe7825" providerId="ADAL" clId="{D381B4E7-FF65-0A48-A97B-A6C6738EED70}" dt="2020-12-08T19:30:27.285" v="63" actId="478"/>
          <ac:spMkLst>
            <pc:docMk/>
            <pc:sldMk cId="439191532" sldId="262"/>
            <ac:spMk id="3" creationId="{7EDEDE76-9CBA-A241-BC81-CE447CCBBF3E}"/>
          </ac:spMkLst>
        </pc:spChg>
        <pc:spChg chg="add mod">
          <ac:chgData name="Lozano, Rachel" userId="fa47b10b-0e5e-4481-b5aa-db88f3fe7825" providerId="ADAL" clId="{D381B4E7-FF65-0A48-A97B-A6C6738EED70}" dt="2020-12-09T14:47:24.455" v="308" actId="207"/>
          <ac:spMkLst>
            <pc:docMk/>
            <pc:sldMk cId="439191532" sldId="262"/>
            <ac:spMk id="8" creationId="{153B9A91-0877-EA49-B22B-E3B7A3E500EA}"/>
          </ac:spMkLst>
        </pc:spChg>
        <pc:picChg chg="add del mod">
          <ac:chgData name="Lozano, Rachel" userId="fa47b10b-0e5e-4481-b5aa-db88f3fe7825" providerId="ADAL" clId="{D381B4E7-FF65-0A48-A97B-A6C6738EED70}" dt="2020-12-08T19:32:22.573" v="73" actId="478"/>
          <ac:picMkLst>
            <pc:docMk/>
            <pc:sldMk cId="439191532" sldId="262"/>
            <ac:picMk id="4" creationId="{C4F2614B-A53C-BE46-9B2D-14D8D688C987}"/>
          </ac:picMkLst>
        </pc:picChg>
        <pc:picChg chg="add del mod">
          <ac:chgData name="Lozano, Rachel" userId="fa47b10b-0e5e-4481-b5aa-db88f3fe7825" providerId="ADAL" clId="{D381B4E7-FF65-0A48-A97B-A6C6738EED70}" dt="2020-12-08T19:36:06.666" v="98" actId="478"/>
          <ac:picMkLst>
            <pc:docMk/>
            <pc:sldMk cId="439191532" sldId="262"/>
            <ac:picMk id="5" creationId="{F3C9B86D-7875-3E4D-9E51-8293532D58B4}"/>
          </ac:picMkLst>
        </pc:picChg>
        <pc:picChg chg="add mod">
          <ac:chgData name="Lozano, Rachel" userId="fa47b10b-0e5e-4481-b5aa-db88f3fe7825" providerId="ADAL" clId="{D381B4E7-FF65-0A48-A97B-A6C6738EED70}" dt="2020-12-09T14:45:20.704" v="290" actId="1076"/>
          <ac:picMkLst>
            <pc:docMk/>
            <pc:sldMk cId="439191532" sldId="262"/>
            <ac:picMk id="7" creationId="{2C00A7DB-FE6B-934E-915F-B076C32B91B0}"/>
          </ac:picMkLst>
        </pc:picChg>
        <pc:picChg chg="add mod modCrop">
          <ac:chgData name="Lozano, Rachel" userId="fa47b10b-0e5e-4481-b5aa-db88f3fe7825" providerId="ADAL" clId="{D381B4E7-FF65-0A48-A97B-A6C6738EED70}" dt="2020-12-09T16:14:19.047" v="910" actId="732"/>
          <ac:picMkLst>
            <pc:docMk/>
            <pc:sldMk cId="439191532" sldId="262"/>
            <ac:picMk id="10" creationId="{48B327D0-DBF3-BB46-B994-C957CD7621FD}"/>
          </ac:picMkLst>
        </pc:picChg>
        <pc:picChg chg="add del mod">
          <ac:chgData name="Lozano, Rachel" userId="fa47b10b-0e5e-4481-b5aa-db88f3fe7825" providerId="ADAL" clId="{D381B4E7-FF65-0A48-A97B-A6C6738EED70}" dt="2020-12-08T19:35:12.363" v="91" actId="478"/>
          <ac:picMkLst>
            <pc:docMk/>
            <pc:sldMk cId="439191532" sldId="262"/>
            <ac:picMk id="1026" creationId="{3309CFF5-8A0E-C94C-B5DB-D0AA67CA8AA0}"/>
          </ac:picMkLst>
        </pc:picChg>
        <pc:picChg chg="add del mod">
          <ac:chgData name="Lozano, Rachel" userId="fa47b10b-0e5e-4481-b5aa-db88f3fe7825" providerId="ADAL" clId="{D381B4E7-FF65-0A48-A97B-A6C6738EED70}" dt="2020-12-09T16:13:43.487" v="905" actId="478"/>
          <ac:picMkLst>
            <pc:docMk/>
            <pc:sldMk cId="439191532" sldId="262"/>
            <ac:picMk id="1028" creationId="{3B2B0664-42DF-5D42-A2DE-6D99914EFEFF}"/>
          </ac:picMkLst>
        </pc:picChg>
        <pc:picChg chg="add del mod">
          <ac:chgData name="Lozano, Rachel" userId="fa47b10b-0e5e-4481-b5aa-db88f3fe7825" providerId="ADAL" clId="{D381B4E7-FF65-0A48-A97B-A6C6738EED70}" dt="2020-12-08T19:35:28.963" v="94" actId="478"/>
          <ac:picMkLst>
            <pc:docMk/>
            <pc:sldMk cId="439191532" sldId="262"/>
            <ac:picMk id="1030" creationId="{1038F96F-FFB2-454D-B3A2-796ADD995941}"/>
          </ac:picMkLst>
        </pc:picChg>
      </pc:sldChg>
      <pc:sldChg chg="addSp delSp modSp mod setBg setClrOvrMap">
        <pc:chgData name="Lozano, Rachel" userId="fa47b10b-0e5e-4481-b5aa-db88f3fe7825" providerId="ADAL" clId="{D381B4E7-FF65-0A48-A97B-A6C6738EED70}" dt="2020-12-09T16:11:53.197" v="903" actId="1076"/>
        <pc:sldMkLst>
          <pc:docMk/>
          <pc:sldMk cId="2843389691" sldId="263"/>
        </pc:sldMkLst>
        <pc:spChg chg="mod ord">
          <ac:chgData name="Lozano, Rachel" userId="fa47b10b-0e5e-4481-b5aa-db88f3fe7825" providerId="ADAL" clId="{D381B4E7-FF65-0A48-A97B-A6C6738EED70}" dt="2020-12-09T15:31:12.027" v="686" actId="207"/>
          <ac:spMkLst>
            <pc:docMk/>
            <pc:sldMk cId="2843389691" sldId="263"/>
            <ac:spMk id="2" creationId="{F1D7E2B7-F9E6-6F4E-A015-B6979F3551D4}"/>
          </ac:spMkLst>
        </pc:spChg>
        <pc:spChg chg="del">
          <ac:chgData name="Lozano, Rachel" userId="fa47b10b-0e5e-4481-b5aa-db88f3fe7825" providerId="ADAL" clId="{D381B4E7-FF65-0A48-A97B-A6C6738EED70}" dt="2020-12-08T19:36:45.465" v="106" actId="478"/>
          <ac:spMkLst>
            <pc:docMk/>
            <pc:sldMk cId="2843389691" sldId="263"/>
            <ac:spMk id="3" creationId="{452979D0-F75F-424C-B431-455D989AF370}"/>
          </ac:spMkLst>
        </pc:spChg>
        <pc:spChg chg="add">
          <ac:chgData name="Lozano, Rachel" userId="fa47b10b-0e5e-4481-b5aa-db88f3fe7825" providerId="ADAL" clId="{D381B4E7-FF65-0A48-A97B-A6C6738EED70}" dt="2020-12-09T15:22:33.343" v="533" actId="26606"/>
          <ac:spMkLst>
            <pc:docMk/>
            <pc:sldMk cId="2843389691" sldId="263"/>
            <ac:spMk id="71" creationId="{5A59F003-E00A-43F9-91DC-CC54E3B87466}"/>
          </ac:spMkLst>
        </pc:spChg>
        <pc:spChg chg="add">
          <ac:chgData name="Lozano, Rachel" userId="fa47b10b-0e5e-4481-b5aa-db88f3fe7825" providerId="ADAL" clId="{D381B4E7-FF65-0A48-A97B-A6C6738EED70}" dt="2020-12-09T15:22:33.343" v="533" actId="26606"/>
          <ac:spMkLst>
            <pc:docMk/>
            <pc:sldMk cId="2843389691" sldId="263"/>
            <ac:spMk id="73" creationId="{D74A4382-E3AD-430A-9A1F-DFA3E0E77A7D}"/>
          </ac:spMkLst>
        </pc:spChg>
        <pc:spChg chg="add">
          <ac:chgData name="Lozano, Rachel" userId="fa47b10b-0e5e-4481-b5aa-db88f3fe7825" providerId="ADAL" clId="{D381B4E7-FF65-0A48-A97B-A6C6738EED70}" dt="2020-12-09T15:22:33.343" v="533" actId="26606"/>
          <ac:spMkLst>
            <pc:docMk/>
            <pc:sldMk cId="2843389691" sldId="263"/>
            <ac:spMk id="75" creationId="{79F40191-0F44-4FD1-82CC-ACB507C14BE6}"/>
          </ac:spMkLst>
        </pc:spChg>
        <pc:picChg chg="add mod">
          <ac:chgData name="Lozano, Rachel" userId="fa47b10b-0e5e-4481-b5aa-db88f3fe7825" providerId="ADAL" clId="{D381B4E7-FF65-0A48-A97B-A6C6738EED70}" dt="2020-12-09T16:11:53.197" v="903" actId="1076"/>
          <ac:picMkLst>
            <pc:docMk/>
            <pc:sldMk cId="2843389691" sldId="263"/>
            <ac:picMk id="5" creationId="{26E22762-DE77-054E-B9F9-18A19F452124}"/>
          </ac:picMkLst>
        </pc:picChg>
        <pc:picChg chg="add mod">
          <ac:chgData name="Lozano, Rachel" userId="fa47b10b-0e5e-4481-b5aa-db88f3fe7825" providerId="ADAL" clId="{D381B4E7-FF65-0A48-A97B-A6C6738EED70}" dt="2020-12-09T15:30:22.679" v="677" actId="1076"/>
          <ac:picMkLst>
            <pc:docMk/>
            <pc:sldMk cId="2843389691" sldId="263"/>
            <ac:picMk id="9" creationId="{5400ED81-D8A7-F141-B4DB-D76CA7ABF8A8}"/>
          </ac:picMkLst>
        </pc:picChg>
        <pc:picChg chg="add mod">
          <ac:chgData name="Lozano, Rachel" userId="fa47b10b-0e5e-4481-b5aa-db88f3fe7825" providerId="ADAL" clId="{D381B4E7-FF65-0A48-A97B-A6C6738EED70}" dt="2020-12-09T15:22:33.343" v="533" actId="26606"/>
          <ac:picMkLst>
            <pc:docMk/>
            <pc:sldMk cId="2843389691" sldId="263"/>
            <ac:picMk id="2050" creationId="{DEFA3F93-863F-FF42-9E9B-6B1DF4E18888}"/>
          </ac:picMkLst>
        </pc:picChg>
        <pc:picChg chg="add del mod">
          <ac:chgData name="Lozano, Rachel" userId="fa47b10b-0e5e-4481-b5aa-db88f3fe7825" providerId="ADAL" clId="{D381B4E7-FF65-0A48-A97B-A6C6738EED70}" dt="2020-12-09T14:55:16.454" v="309" actId="478"/>
          <ac:picMkLst>
            <pc:docMk/>
            <pc:sldMk cId="2843389691" sldId="263"/>
            <ac:picMk id="2052" creationId="{257370CF-CCC2-8D46-848F-88E193E7F3B2}"/>
          </ac:picMkLst>
        </pc:picChg>
      </pc:sldChg>
      <pc:sldChg chg="addSp delSp modSp mod setBg">
        <pc:chgData name="Lozano, Rachel" userId="fa47b10b-0e5e-4481-b5aa-db88f3fe7825" providerId="ADAL" clId="{D381B4E7-FF65-0A48-A97B-A6C6738EED70}" dt="2020-12-09T15:29:55.753" v="672" actId="478"/>
        <pc:sldMkLst>
          <pc:docMk/>
          <pc:sldMk cId="2205525898" sldId="264"/>
        </pc:sldMkLst>
        <pc:spChg chg="mod ord">
          <ac:chgData name="Lozano, Rachel" userId="fa47b10b-0e5e-4481-b5aa-db88f3fe7825" providerId="ADAL" clId="{D381B4E7-FF65-0A48-A97B-A6C6738EED70}" dt="2020-12-09T15:14:49.901" v="417" actId="1035"/>
          <ac:spMkLst>
            <pc:docMk/>
            <pc:sldMk cId="2205525898" sldId="264"/>
            <ac:spMk id="2" creationId="{2CDE3578-7696-0B44-BA92-37EE7B283A01}"/>
          </ac:spMkLst>
        </pc:spChg>
        <pc:spChg chg="del">
          <ac:chgData name="Lozano, Rachel" userId="fa47b10b-0e5e-4481-b5aa-db88f3fe7825" providerId="ADAL" clId="{D381B4E7-FF65-0A48-A97B-A6C6738EED70}" dt="2020-12-08T19:38:51.443" v="112" actId="478"/>
          <ac:spMkLst>
            <pc:docMk/>
            <pc:sldMk cId="2205525898" sldId="264"/>
            <ac:spMk id="3" creationId="{F79789BE-CE65-AE49-A3A0-F1AECADAF9B9}"/>
          </ac:spMkLst>
        </pc:spChg>
        <pc:spChg chg="add">
          <ac:chgData name="Lozano, Rachel" userId="fa47b10b-0e5e-4481-b5aa-db88f3fe7825" providerId="ADAL" clId="{D381B4E7-FF65-0A48-A97B-A6C6738EED70}" dt="2020-12-09T15:13:38.954" v="362" actId="26606"/>
          <ac:spMkLst>
            <pc:docMk/>
            <pc:sldMk cId="2205525898" sldId="264"/>
            <ac:spMk id="73" creationId="{A061BA2E-A388-41C5-B73A-B0FEB6B1029D}"/>
          </ac:spMkLst>
        </pc:spChg>
        <pc:spChg chg="add">
          <ac:chgData name="Lozano, Rachel" userId="fa47b10b-0e5e-4481-b5aa-db88f3fe7825" providerId="ADAL" clId="{D381B4E7-FF65-0A48-A97B-A6C6738EED70}" dt="2020-12-09T15:13:38.954" v="362" actId="26606"/>
          <ac:spMkLst>
            <pc:docMk/>
            <pc:sldMk cId="2205525898" sldId="264"/>
            <ac:spMk id="75" creationId="{76E192A2-3ED3-4081-8A86-A22B5114178F}"/>
          </ac:spMkLst>
        </pc:spChg>
        <pc:spChg chg="add">
          <ac:chgData name="Lozano, Rachel" userId="fa47b10b-0e5e-4481-b5aa-db88f3fe7825" providerId="ADAL" clId="{D381B4E7-FF65-0A48-A97B-A6C6738EED70}" dt="2020-12-09T15:13:38.954" v="362" actId="26606"/>
          <ac:spMkLst>
            <pc:docMk/>
            <pc:sldMk cId="2205525898" sldId="264"/>
            <ac:spMk id="77" creationId="{79F40191-0F44-4FD1-82CC-ACB507C14BE6}"/>
          </ac:spMkLst>
        </pc:spChg>
        <pc:picChg chg="add mod modCrop">
          <ac:chgData name="Lozano, Rachel" userId="fa47b10b-0e5e-4481-b5aa-db88f3fe7825" providerId="ADAL" clId="{D381B4E7-FF65-0A48-A97B-A6C6738EED70}" dt="2020-12-09T15:26:00.770" v="591" actId="1035"/>
          <ac:picMkLst>
            <pc:docMk/>
            <pc:sldMk cId="2205525898" sldId="264"/>
            <ac:picMk id="5" creationId="{CCDF7CC2-4608-EB4F-AD34-FE39F17C5A23}"/>
          </ac:picMkLst>
        </pc:picChg>
        <pc:picChg chg="add mod">
          <ac:chgData name="Lozano, Rachel" userId="fa47b10b-0e5e-4481-b5aa-db88f3fe7825" providerId="ADAL" clId="{D381B4E7-FF65-0A48-A97B-A6C6738EED70}" dt="2020-12-09T15:29:51.011" v="671"/>
          <ac:picMkLst>
            <pc:docMk/>
            <pc:sldMk cId="2205525898" sldId="264"/>
            <ac:picMk id="11" creationId="{7209D842-B69D-AB47-9CF6-30C9911F7F4F}"/>
          </ac:picMkLst>
        </pc:picChg>
        <pc:picChg chg="add del mod">
          <ac:chgData name="Lozano, Rachel" userId="fa47b10b-0e5e-4481-b5aa-db88f3fe7825" providerId="ADAL" clId="{D381B4E7-FF65-0A48-A97B-A6C6738EED70}" dt="2020-12-09T15:29:55.753" v="672" actId="478"/>
          <ac:picMkLst>
            <pc:docMk/>
            <pc:sldMk cId="2205525898" sldId="264"/>
            <ac:picMk id="3074" creationId="{4DCE65E6-50BF-7C49-9FBB-99BAEBC1FB0D}"/>
          </ac:picMkLst>
        </pc:picChg>
        <pc:picChg chg="add del mod">
          <ac:chgData name="Lozano, Rachel" userId="fa47b10b-0e5e-4481-b5aa-db88f3fe7825" providerId="ADAL" clId="{D381B4E7-FF65-0A48-A97B-A6C6738EED70}" dt="2020-12-09T15:24:09.175" v="547" actId="478"/>
          <ac:picMkLst>
            <pc:docMk/>
            <pc:sldMk cId="2205525898" sldId="264"/>
            <ac:picMk id="3076" creationId="{13587E26-35D0-454F-8EBB-46C22FAC55E7}"/>
          </ac:picMkLst>
        </pc:picChg>
      </pc:sldChg>
      <pc:sldChg chg="addSp delSp modSp mod setBg">
        <pc:chgData name="Lozano, Rachel" userId="fa47b10b-0e5e-4481-b5aa-db88f3fe7825" providerId="ADAL" clId="{D381B4E7-FF65-0A48-A97B-A6C6738EED70}" dt="2020-12-09T15:13:29.447" v="361" actId="1076"/>
        <pc:sldMkLst>
          <pc:docMk/>
          <pc:sldMk cId="1948065753" sldId="265"/>
        </pc:sldMkLst>
        <pc:spChg chg="mod ord">
          <ac:chgData name="Lozano, Rachel" userId="fa47b10b-0e5e-4481-b5aa-db88f3fe7825" providerId="ADAL" clId="{D381B4E7-FF65-0A48-A97B-A6C6738EED70}" dt="2020-12-09T15:13:29.447" v="361" actId="1076"/>
          <ac:spMkLst>
            <pc:docMk/>
            <pc:sldMk cId="1948065753" sldId="265"/>
            <ac:spMk id="2" creationId="{7934A568-3186-0842-A86A-9D129C9B7C43}"/>
          </ac:spMkLst>
        </pc:spChg>
        <pc:spChg chg="del">
          <ac:chgData name="Lozano, Rachel" userId="fa47b10b-0e5e-4481-b5aa-db88f3fe7825" providerId="ADAL" clId="{D381B4E7-FF65-0A48-A97B-A6C6738EED70}" dt="2020-12-08T19:39:57.236" v="133" actId="478"/>
          <ac:spMkLst>
            <pc:docMk/>
            <pc:sldMk cId="1948065753" sldId="265"/>
            <ac:spMk id="3" creationId="{B57947EE-568B-3143-800F-56EB8D4B124D}"/>
          </ac:spMkLst>
        </pc:spChg>
        <pc:spChg chg="add">
          <ac:chgData name="Lozano, Rachel" userId="fa47b10b-0e5e-4481-b5aa-db88f3fe7825" providerId="ADAL" clId="{D381B4E7-FF65-0A48-A97B-A6C6738EED70}" dt="2020-12-09T15:12:29.844" v="351" actId="26606"/>
          <ac:spMkLst>
            <pc:docMk/>
            <pc:sldMk cId="1948065753" sldId="265"/>
            <ac:spMk id="73" creationId="{A061BA2E-A388-41C5-B73A-B0FEB6B1029D}"/>
          </ac:spMkLst>
        </pc:spChg>
        <pc:spChg chg="add">
          <ac:chgData name="Lozano, Rachel" userId="fa47b10b-0e5e-4481-b5aa-db88f3fe7825" providerId="ADAL" clId="{D381B4E7-FF65-0A48-A97B-A6C6738EED70}" dt="2020-12-09T15:12:29.844" v="351" actId="26606"/>
          <ac:spMkLst>
            <pc:docMk/>
            <pc:sldMk cId="1948065753" sldId="265"/>
            <ac:spMk id="75" creationId="{76E192A2-3ED3-4081-8A86-A22B5114178F}"/>
          </ac:spMkLst>
        </pc:spChg>
        <pc:spChg chg="add">
          <ac:chgData name="Lozano, Rachel" userId="fa47b10b-0e5e-4481-b5aa-db88f3fe7825" providerId="ADAL" clId="{D381B4E7-FF65-0A48-A97B-A6C6738EED70}" dt="2020-12-09T15:12:29.844" v="351" actId="26606"/>
          <ac:spMkLst>
            <pc:docMk/>
            <pc:sldMk cId="1948065753" sldId="265"/>
            <ac:spMk id="77" creationId="{79F40191-0F44-4FD1-82CC-ACB507C14BE6}"/>
          </ac:spMkLst>
        </pc:spChg>
        <pc:picChg chg="add mod">
          <ac:chgData name="Lozano, Rachel" userId="fa47b10b-0e5e-4481-b5aa-db88f3fe7825" providerId="ADAL" clId="{D381B4E7-FF65-0A48-A97B-A6C6738EED70}" dt="2020-12-09T15:12:32.933" v="352" actId="1076"/>
          <ac:picMkLst>
            <pc:docMk/>
            <pc:sldMk cId="1948065753" sldId="265"/>
            <ac:picMk id="4098" creationId="{C3FB3686-30FC-344A-87F4-7603B2BDCF49}"/>
          </ac:picMkLst>
        </pc:picChg>
        <pc:picChg chg="add mod">
          <ac:chgData name="Lozano, Rachel" userId="fa47b10b-0e5e-4481-b5aa-db88f3fe7825" providerId="ADAL" clId="{D381B4E7-FF65-0A48-A97B-A6C6738EED70}" dt="2020-12-09T15:13:14.982" v="358" actId="1076"/>
          <ac:picMkLst>
            <pc:docMk/>
            <pc:sldMk cId="1948065753" sldId="265"/>
            <ac:picMk id="4100" creationId="{5185A4DB-5CC1-FB4C-A57A-94CD5A7EFFDF}"/>
          </ac:picMkLst>
        </pc:picChg>
      </pc:sldChg>
      <pc:sldChg chg="addSp delSp modSp del mod">
        <pc:chgData name="Lozano, Rachel" userId="fa47b10b-0e5e-4481-b5aa-db88f3fe7825" providerId="ADAL" clId="{D381B4E7-FF65-0A48-A97B-A6C6738EED70}" dt="2020-12-09T15:30:05.293" v="673" actId="2696"/>
        <pc:sldMkLst>
          <pc:docMk/>
          <pc:sldMk cId="299199607" sldId="266"/>
        </pc:sldMkLst>
        <pc:spChg chg="del mod">
          <ac:chgData name="Lozano, Rachel" userId="fa47b10b-0e5e-4481-b5aa-db88f3fe7825" providerId="ADAL" clId="{D381B4E7-FF65-0A48-A97B-A6C6738EED70}" dt="2020-12-08T19:47:20.081" v="160" actId="478"/>
          <ac:spMkLst>
            <pc:docMk/>
            <pc:sldMk cId="299199607" sldId="266"/>
            <ac:spMk id="2" creationId="{310FD489-9880-934C-8575-F1202A3C96EF}"/>
          </ac:spMkLst>
        </pc:spChg>
        <pc:spChg chg="del mod">
          <ac:chgData name="Lozano, Rachel" userId="fa47b10b-0e5e-4481-b5aa-db88f3fe7825" providerId="ADAL" clId="{D381B4E7-FF65-0A48-A97B-A6C6738EED70}" dt="2020-12-08T19:47:14.903" v="158" actId="478"/>
          <ac:spMkLst>
            <pc:docMk/>
            <pc:sldMk cId="299199607" sldId="266"/>
            <ac:spMk id="3" creationId="{379E2848-D273-B744-BF73-17D2F772AEF6}"/>
          </ac:spMkLst>
        </pc:spChg>
        <pc:picChg chg="add mod">
          <ac:chgData name="Lozano, Rachel" userId="fa47b10b-0e5e-4481-b5aa-db88f3fe7825" providerId="ADAL" clId="{D381B4E7-FF65-0A48-A97B-A6C6738EED70}" dt="2020-12-08T19:48:49.501" v="162" actId="27614"/>
          <ac:picMkLst>
            <pc:docMk/>
            <pc:sldMk cId="299199607" sldId="266"/>
            <ac:picMk id="5" creationId="{BAD53176-7745-434F-82B6-E988238495A8}"/>
          </ac:picMkLst>
        </pc:picChg>
      </pc:sldChg>
      <pc:sldChg chg="addSp delSp modSp add mod">
        <pc:chgData name="Lozano, Rachel" userId="fa47b10b-0e5e-4481-b5aa-db88f3fe7825" providerId="ADAL" clId="{D381B4E7-FF65-0A48-A97B-A6C6738EED70}" dt="2020-12-09T15:30:37.695" v="679" actId="27614"/>
        <pc:sldMkLst>
          <pc:docMk/>
          <pc:sldMk cId="2355300453" sldId="267"/>
        </pc:sldMkLst>
        <pc:spChg chg="del mod">
          <ac:chgData name="Lozano, Rachel" userId="fa47b10b-0e5e-4481-b5aa-db88f3fe7825" providerId="ADAL" clId="{D381B4E7-FF65-0A48-A97B-A6C6738EED70}" dt="2020-12-09T15:26:17.371" v="594" actId="478"/>
          <ac:spMkLst>
            <pc:docMk/>
            <pc:sldMk cId="2355300453" sldId="267"/>
            <ac:spMk id="2" creationId="{4954D8DB-BEFD-474B-8334-EE504D041AE8}"/>
          </ac:spMkLst>
        </pc:spChg>
        <pc:spChg chg="del">
          <ac:chgData name="Lozano, Rachel" userId="fa47b10b-0e5e-4481-b5aa-db88f3fe7825" providerId="ADAL" clId="{D381B4E7-FF65-0A48-A97B-A6C6738EED70}" dt="2020-12-09T15:30:33.037" v="678" actId="26606"/>
          <ac:spMkLst>
            <pc:docMk/>
            <pc:sldMk cId="2355300453" sldId="267"/>
            <ac:spMk id="16" creationId="{C0F7281F-D4E3-44C4-BFBA-CB593A7F6103}"/>
          </ac:spMkLst>
        </pc:spChg>
        <pc:spChg chg="del">
          <ac:chgData name="Lozano, Rachel" userId="fa47b10b-0e5e-4481-b5aa-db88f3fe7825" providerId="ADAL" clId="{D381B4E7-FF65-0A48-A97B-A6C6738EED70}" dt="2020-12-09T15:30:33.037" v="678" actId="26606"/>
          <ac:spMkLst>
            <pc:docMk/>
            <pc:sldMk cId="2355300453" sldId="267"/>
            <ac:spMk id="17" creationId="{E8B49220-D709-41F4-BFDA-B6A2F0757A66}"/>
          </ac:spMkLst>
        </pc:spChg>
        <pc:spChg chg="add">
          <ac:chgData name="Lozano, Rachel" userId="fa47b10b-0e5e-4481-b5aa-db88f3fe7825" providerId="ADAL" clId="{D381B4E7-FF65-0A48-A97B-A6C6738EED70}" dt="2020-12-09T15:30:33.037" v="678" actId="26606"/>
          <ac:spMkLst>
            <pc:docMk/>
            <pc:sldMk cId="2355300453" sldId="267"/>
            <ac:spMk id="71" creationId="{42A4FC2C-047E-45A5-965D-8E1E3BF09BC6}"/>
          </ac:spMkLst>
        </pc:spChg>
        <pc:picChg chg="mod">
          <ac:chgData name="Lozano, Rachel" userId="fa47b10b-0e5e-4481-b5aa-db88f3fe7825" providerId="ADAL" clId="{D381B4E7-FF65-0A48-A97B-A6C6738EED70}" dt="2020-12-09T15:30:37.695" v="679" actId="27614"/>
          <ac:picMkLst>
            <pc:docMk/>
            <pc:sldMk cId="2355300453" sldId="267"/>
            <ac:picMk id="5122" creationId="{36250D64-E271-2D4F-9E72-37DF3717179A}"/>
          </ac:picMkLst>
        </pc:picChg>
      </pc:sldChg>
      <pc:sldChg chg="addSp delSp modSp new mod">
        <pc:chgData name="Lozano, Rachel" userId="fa47b10b-0e5e-4481-b5aa-db88f3fe7825" providerId="ADAL" clId="{D381B4E7-FF65-0A48-A97B-A6C6738EED70}" dt="2020-12-09T16:01:54.162" v="830" actId="1076"/>
        <pc:sldMkLst>
          <pc:docMk/>
          <pc:sldMk cId="2351119809" sldId="268"/>
        </pc:sldMkLst>
        <pc:spChg chg="del">
          <ac:chgData name="Lozano, Rachel" userId="fa47b10b-0e5e-4481-b5aa-db88f3fe7825" providerId="ADAL" clId="{D381B4E7-FF65-0A48-A97B-A6C6738EED70}" dt="2020-12-09T15:57:20.075" v="718" actId="478"/>
          <ac:spMkLst>
            <pc:docMk/>
            <pc:sldMk cId="2351119809" sldId="268"/>
            <ac:spMk id="2" creationId="{09A6099F-B734-3C41-BAFF-5DCF8D7C144C}"/>
          </ac:spMkLst>
        </pc:spChg>
        <pc:spChg chg="del">
          <ac:chgData name="Lozano, Rachel" userId="fa47b10b-0e5e-4481-b5aa-db88f3fe7825" providerId="ADAL" clId="{D381B4E7-FF65-0A48-A97B-A6C6738EED70}" dt="2020-12-09T15:57:17.782" v="717" actId="478"/>
          <ac:spMkLst>
            <pc:docMk/>
            <pc:sldMk cId="2351119809" sldId="268"/>
            <ac:spMk id="3" creationId="{76CD7076-67BD-6241-8B0C-1943C7329A4F}"/>
          </ac:spMkLst>
        </pc:spChg>
        <pc:spChg chg="add mod">
          <ac:chgData name="Lozano, Rachel" userId="fa47b10b-0e5e-4481-b5aa-db88f3fe7825" providerId="ADAL" clId="{D381B4E7-FF65-0A48-A97B-A6C6738EED70}" dt="2020-12-09T16:01:35.616" v="824" actId="207"/>
          <ac:spMkLst>
            <pc:docMk/>
            <pc:sldMk cId="2351119809" sldId="268"/>
            <ac:spMk id="6" creationId="{49602760-2421-9942-BE0B-F3892D89A538}"/>
          </ac:spMkLst>
        </pc:spChg>
        <pc:picChg chg="add mod">
          <ac:chgData name="Lozano, Rachel" userId="fa47b10b-0e5e-4481-b5aa-db88f3fe7825" providerId="ADAL" clId="{D381B4E7-FF65-0A48-A97B-A6C6738EED70}" dt="2020-12-09T16:01:54.162" v="830" actId="1076"/>
          <ac:picMkLst>
            <pc:docMk/>
            <pc:sldMk cId="2351119809" sldId="268"/>
            <ac:picMk id="5" creationId="{B88CF65F-C97F-CC45-8D88-60355A06A570}"/>
          </ac:picMkLst>
        </pc:picChg>
        <pc:picChg chg="add del">
          <ac:chgData name="Lozano, Rachel" userId="fa47b10b-0e5e-4481-b5aa-db88f3fe7825" providerId="ADAL" clId="{D381B4E7-FF65-0A48-A97B-A6C6738EED70}" dt="2020-12-09T15:57:22.690" v="720" actId="478"/>
          <ac:picMkLst>
            <pc:docMk/>
            <pc:sldMk cId="2351119809" sldId="268"/>
            <ac:picMk id="10242" creationId="{D7747592-17CC-7E43-A397-08CB69BFE414}"/>
          </ac:picMkLst>
        </pc:picChg>
      </pc:sldChg>
      <pc:sldChg chg="addSp delSp modSp new mod setBg">
        <pc:chgData name="Lozano, Rachel" userId="fa47b10b-0e5e-4481-b5aa-db88f3fe7825" providerId="ADAL" clId="{D381B4E7-FF65-0A48-A97B-A6C6738EED70}" dt="2020-12-09T16:05:43.399" v="889" actId="14100"/>
        <pc:sldMkLst>
          <pc:docMk/>
          <pc:sldMk cId="3159316100" sldId="269"/>
        </pc:sldMkLst>
        <pc:spChg chg="del">
          <ac:chgData name="Lozano, Rachel" userId="fa47b10b-0e5e-4481-b5aa-db88f3fe7825" providerId="ADAL" clId="{D381B4E7-FF65-0A48-A97B-A6C6738EED70}" dt="2020-12-09T16:02:23.740" v="833" actId="478"/>
          <ac:spMkLst>
            <pc:docMk/>
            <pc:sldMk cId="3159316100" sldId="269"/>
            <ac:spMk id="2" creationId="{E62894E3-980B-5A4B-B44A-FF225DB03DDA}"/>
          </ac:spMkLst>
        </pc:spChg>
        <pc:spChg chg="del">
          <ac:chgData name="Lozano, Rachel" userId="fa47b10b-0e5e-4481-b5aa-db88f3fe7825" providerId="ADAL" clId="{D381B4E7-FF65-0A48-A97B-A6C6738EED70}" dt="2020-12-09T16:02:19.508" v="832"/>
          <ac:spMkLst>
            <pc:docMk/>
            <pc:sldMk cId="3159316100" sldId="269"/>
            <ac:spMk id="3" creationId="{9EA700E9-9B9B-2243-9DB4-6BD4B8F78372}"/>
          </ac:spMkLst>
        </pc:spChg>
        <pc:spChg chg="add mod">
          <ac:chgData name="Lozano, Rachel" userId="fa47b10b-0e5e-4481-b5aa-db88f3fe7825" providerId="ADAL" clId="{D381B4E7-FF65-0A48-A97B-A6C6738EED70}" dt="2020-12-09T16:05:43.399" v="889" actId="14100"/>
          <ac:spMkLst>
            <pc:docMk/>
            <pc:sldMk cId="3159316100" sldId="269"/>
            <ac:spMk id="8" creationId="{44B20878-821D-C44D-94E7-41789B8029C6}"/>
          </ac:spMkLst>
        </pc:spChg>
        <pc:spChg chg="add">
          <ac:chgData name="Lozano, Rachel" userId="fa47b10b-0e5e-4481-b5aa-db88f3fe7825" providerId="ADAL" clId="{D381B4E7-FF65-0A48-A97B-A6C6738EED70}" dt="2020-12-09T16:03:18.998" v="843" actId="26606"/>
          <ac:spMkLst>
            <pc:docMk/>
            <pc:sldMk cId="3159316100" sldId="269"/>
            <ac:spMk id="12" creationId="{80CCAACE-815D-4A79-875A-B7EFC28F7D2B}"/>
          </ac:spMkLst>
        </pc:spChg>
        <pc:picChg chg="add mod ord modCrop">
          <ac:chgData name="Lozano, Rachel" userId="fa47b10b-0e5e-4481-b5aa-db88f3fe7825" providerId="ADAL" clId="{D381B4E7-FF65-0A48-A97B-A6C6738EED70}" dt="2020-12-09T16:05:12.422" v="882" actId="1076"/>
          <ac:picMkLst>
            <pc:docMk/>
            <pc:sldMk cId="3159316100" sldId="269"/>
            <ac:picMk id="5" creationId="{CFD8BCCA-B0EE-FF40-BF6B-8A6A5430E03A}"/>
          </ac:picMkLst>
        </pc:picChg>
        <pc:picChg chg="add mod modCrop">
          <ac:chgData name="Lozano, Rachel" userId="fa47b10b-0e5e-4481-b5aa-db88f3fe7825" providerId="ADAL" clId="{D381B4E7-FF65-0A48-A97B-A6C6738EED70}" dt="2020-12-09T16:05:08.112" v="881" actId="1076"/>
          <ac:picMkLst>
            <pc:docMk/>
            <pc:sldMk cId="3159316100" sldId="269"/>
            <ac:picMk id="7" creationId="{1D60F03C-623B-7B4C-AEF4-A170D3A99821}"/>
          </ac:picMkLst>
        </pc:picChg>
      </pc:sldChg>
      <pc:sldChg chg="addSp delSp modSp new mod ord setBg">
        <pc:chgData name="Lozano, Rachel" userId="fa47b10b-0e5e-4481-b5aa-db88f3fe7825" providerId="ADAL" clId="{D381B4E7-FF65-0A48-A97B-A6C6738EED70}" dt="2020-12-09T16:20:02.040" v="917" actId="20578"/>
        <pc:sldMkLst>
          <pc:docMk/>
          <pc:sldMk cId="1946319270" sldId="270"/>
        </pc:sldMkLst>
        <pc:spChg chg="del">
          <ac:chgData name="Lozano, Rachel" userId="fa47b10b-0e5e-4481-b5aa-db88f3fe7825" providerId="ADAL" clId="{D381B4E7-FF65-0A48-A97B-A6C6738EED70}" dt="2020-12-09T16:11:05.835" v="891" actId="478"/>
          <ac:spMkLst>
            <pc:docMk/>
            <pc:sldMk cId="1946319270" sldId="270"/>
            <ac:spMk id="2" creationId="{4B038A9F-C341-924C-ADB5-8680112A2606}"/>
          </ac:spMkLst>
        </pc:spChg>
        <pc:spChg chg="del mod">
          <ac:chgData name="Lozano, Rachel" userId="fa47b10b-0e5e-4481-b5aa-db88f3fe7825" providerId="ADAL" clId="{D381B4E7-FF65-0A48-A97B-A6C6738EED70}" dt="2020-12-09T16:11:09.350" v="894" actId="478"/>
          <ac:spMkLst>
            <pc:docMk/>
            <pc:sldMk cId="1946319270" sldId="270"/>
            <ac:spMk id="3" creationId="{42AB8BA0-AD19-6C4D-BA3E-0FFD162A69DB}"/>
          </ac:spMkLst>
        </pc:spChg>
        <pc:spChg chg="add">
          <ac:chgData name="Lozano, Rachel" userId="fa47b10b-0e5e-4481-b5aa-db88f3fe7825" providerId="ADAL" clId="{D381B4E7-FF65-0A48-A97B-A6C6738EED70}" dt="2020-12-09T16:11:24.128" v="900" actId="26606"/>
          <ac:spMkLst>
            <pc:docMk/>
            <pc:sldMk cId="1946319270" sldId="270"/>
            <ac:spMk id="12" creationId="{80CCAACE-815D-4A79-875A-B7EFC28F7D2B}"/>
          </ac:spMkLst>
        </pc:spChg>
        <pc:picChg chg="add mod ord">
          <ac:chgData name="Lozano, Rachel" userId="fa47b10b-0e5e-4481-b5aa-db88f3fe7825" providerId="ADAL" clId="{D381B4E7-FF65-0A48-A97B-A6C6738EED70}" dt="2020-12-09T16:11:24.128" v="900" actId="26606"/>
          <ac:picMkLst>
            <pc:docMk/>
            <pc:sldMk cId="1946319270" sldId="270"/>
            <ac:picMk id="5" creationId="{822430D0-0DB5-2F46-8703-10F6D8F0950D}"/>
          </ac:picMkLst>
        </pc:picChg>
        <pc:picChg chg="add mod">
          <ac:chgData name="Lozano, Rachel" userId="fa47b10b-0e5e-4481-b5aa-db88f3fe7825" providerId="ADAL" clId="{D381B4E7-FF65-0A48-A97B-A6C6738EED70}" dt="2020-12-09T16:11:24.128" v="900" actId="26606"/>
          <ac:picMkLst>
            <pc:docMk/>
            <pc:sldMk cId="1946319270" sldId="270"/>
            <ac:picMk id="7" creationId="{720F3747-4F9C-EE41-B5CC-E03919972E56}"/>
          </ac:picMkLst>
        </pc:picChg>
      </pc:sldChg>
      <pc:sldChg chg="addSp delSp modSp new mod setBg">
        <pc:chgData name="Lozano, Rachel" userId="fa47b10b-0e5e-4481-b5aa-db88f3fe7825" providerId="ADAL" clId="{D381B4E7-FF65-0A48-A97B-A6C6738EED70}" dt="2020-12-09T16:14:49.812" v="916" actId="26606"/>
        <pc:sldMkLst>
          <pc:docMk/>
          <pc:sldMk cId="2932933812" sldId="271"/>
        </pc:sldMkLst>
        <pc:spChg chg="del">
          <ac:chgData name="Lozano, Rachel" userId="fa47b10b-0e5e-4481-b5aa-db88f3fe7825" providerId="ADAL" clId="{D381B4E7-FF65-0A48-A97B-A6C6738EED70}" dt="2020-12-09T16:14:40.869" v="914" actId="478"/>
          <ac:spMkLst>
            <pc:docMk/>
            <pc:sldMk cId="2932933812" sldId="271"/>
            <ac:spMk id="2" creationId="{0C111DCC-FB80-1548-A550-9435F1E7DE75}"/>
          </ac:spMkLst>
        </pc:spChg>
        <pc:spChg chg="del mod">
          <ac:chgData name="Lozano, Rachel" userId="fa47b10b-0e5e-4481-b5aa-db88f3fe7825" providerId="ADAL" clId="{D381B4E7-FF65-0A48-A97B-A6C6738EED70}" dt="2020-12-09T16:14:39.463" v="913" actId="478"/>
          <ac:spMkLst>
            <pc:docMk/>
            <pc:sldMk cId="2932933812" sldId="271"/>
            <ac:spMk id="3" creationId="{6BBFD227-949B-7A44-875B-2C0DE2772C49}"/>
          </ac:spMkLst>
        </pc:spChg>
        <pc:spChg chg="add">
          <ac:chgData name="Lozano, Rachel" userId="fa47b10b-0e5e-4481-b5aa-db88f3fe7825" providerId="ADAL" clId="{D381B4E7-FF65-0A48-A97B-A6C6738EED70}" dt="2020-12-09T16:14:49.812" v="916" actId="26606"/>
          <ac:spMkLst>
            <pc:docMk/>
            <pc:sldMk cId="2932933812" sldId="271"/>
            <ac:spMk id="9" creationId="{42A4FC2C-047E-45A5-965D-8E1E3BF09BC6}"/>
          </ac:spMkLst>
        </pc:spChg>
        <pc:picChg chg="add mod">
          <ac:chgData name="Lozano, Rachel" userId="fa47b10b-0e5e-4481-b5aa-db88f3fe7825" providerId="ADAL" clId="{D381B4E7-FF65-0A48-A97B-A6C6738EED70}" dt="2020-12-09T16:14:49.812" v="916" actId="26606"/>
          <ac:picMkLst>
            <pc:docMk/>
            <pc:sldMk cId="2932933812" sldId="271"/>
            <ac:picMk id="4" creationId="{CC94BC84-8D3C-564B-9DA0-0E6460201E79}"/>
          </ac:picMkLst>
        </pc:picChg>
      </pc:sldChg>
    </pc:docChg>
  </pc:docChgLst>
  <pc:docChgLst>
    <pc:chgData name="Lozano, Rachel" userId="fa47b10b-0e5e-4481-b5aa-db88f3fe7825" providerId="ADAL" clId="{06D21117-A72B-C54A-B915-491FF8DEBA5C}"/>
    <pc:docChg chg="undo custSel addSld modSld">
      <pc:chgData name="Lozano, Rachel" userId="fa47b10b-0e5e-4481-b5aa-db88f3fe7825" providerId="ADAL" clId="{06D21117-A72B-C54A-B915-491FF8DEBA5C}" dt="2020-12-09T14:33:30.816" v="217" actId="20577"/>
      <pc:docMkLst>
        <pc:docMk/>
      </pc:docMkLst>
      <pc:sldChg chg="modSp">
        <pc:chgData name="Lozano, Rachel" userId="fa47b10b-0e5e-4481-b5aa-db88f3fe7825" providerId="ADAL" clId="{06D21117-A72B-C54A-B915-491FF8DEBA5C}" dt="2020-12-08T18:50:46.576" v="113" actId="20577"/>
        <pc:sldMkLst>
          <pc:docMk/>
          <pc:sldMk cId="781529160" sldId="257"/>
        </pc:sldMkLst>
        <pc:spChg chg="mod">
          <ac:chgData name="Lozano, Rachel" userId="fa47b10b-0e5e-4481-b5aa-db88f3fe7825" providerId="ADAL" clId="{06D21117-A72B-C54A-B915-491FF8DEBA5C}" dt="2020-12-08T18:50:46.576" v="113" actId="20577"/>
          <ac:spMkLst>
            <pc:docMk/>
            <pc:sldMk cId="781529160" sldId="257"/>
            <ac:spMk id="2" creationId="{59F1C594-DAE5-6940-B120-CC561B7102F2}"/>
          </ac:spMkLst>
        </pc:spChg>
      </pc:sldChg>
      <pc:sldChg chg="addSp delSp modSp mod setBg">
        <pc:chgData name="Lozano, Rachel" userId="fa47b10b-0e5e-4481-b5aa-db88f3fe7825" providerId="ADAL" clId="{06D21117-A72B-C54A-B915-491FF8DEBA5C}" dt="2020-12-08T17:03:09.690" v="69" actId="26606"/>
        <pc:sldMkLst>
          <pc:docMk/>
          <pc:sldMk cId="1275458673" sldId="258"/>
        </pc:sldMkLst>
        <pc:spChg chg="mod ord">
          <ac:chgData name="Lozano, Rachel" userId="fa47b10b-0e5e-4481-b5aa-db88f3fe7825" providerId="ADAL" clId="{06D21117-A72B-C54A-B915-491FF8DEBA5C}" dt="2020-12-08T17:03:09.690" v="69" actId="26606"/>
          <ac:spMkLst>
            <pc:docMk/>
            <pc:sldMk cId="1275458673" sldId="258"/>
            <ac:spMk id="2" creationId="{6E8D9F8A-0598-7348-A78E-ACE370EAB971}"/>
          </ac:spMkLst>
        </pc:spChg>
        <pc:spChg chg="del">
          <ac:chgData name="Lozano, Rachel" userId="fa47b10b-0e5e-4481-b5aa-db88f3fe7825" providerId="ADAL" clId="{06D21117-A72B-C54A-B915-491FF8DEBA5C}" dt="2020-12-08T17:00:05.441" v="48" actId="21"/>
          <ac:spMkLst>
            <pc:docMk/>
            <pc:sldMk cId="1275458673" sldId="258"/>
            <ac:spMk id="3" creationId="{8371A108-DD69-6844-9E9B-11FB74CA8E6F}"/>
          </ac:spMkLst>
        </pc:spChg>
        <pc:spChg chg="add">
          <ac:chgData name="Lozano, Rachel" userId="fa47b10b-0e5e-4481-b5aa-db88f3fe7825" providerId="ADAL" clId="{06D21117-A72B-C54A-B915-491FF8DEBA5C}" dt="2020-12-08T17:03:09.690" v="69" actId="26606"/>
          <ac:spMkLst>
            <pc:docMk/>
            <pc:sldMk cId="1275458673" sldId="258"/>
            <ac:spMk id="10" creationId="{A061BA2E-A388-41C5-B73A-B0FEB6B1029D}"/>
          </ac:spMkLst>
        </pc:spChg>
        <pc:spChg chg="add">
          <ac:chgData name="Lozano, Rachel" userId="fa47b10b-0e5e-4481-b5aa-db88f3fe7825" providerId="ADAL" clId="{06D21117-A72B-C54A-B915-491FF8DEBA5C}" dt="2020-12-08T17:03:09.690" v="69" actId="26606"/>
          <ac:spMkLst>
            <pc:docMk/>
            <pc:sldMk cId="1275458673" sldId="258"/>
            <ac:spMk id="12" creationId="{76E192A2-3ED3-4081-8A86-A22B5114178F}"/>
          </ac:spMkLst>
        </pc:spChg>
        <pc:spChg chg="add">
          <ac:chgData name="Lozano, Rachel" userId="fa47b10b-0e5e-4481-b5aa-db88f3fe7825" providerId="ADAL" clId="{06D21117-A72B-C54A-B915-491FF8DEBA5C}" dt="2020-12-08T17:03:09.690" v="69" actId="26606"/>
          <ac:spMkLst>
            <pc:docMk/>
            <pc:sldMk cId="1275458673" sldId="258"/>
            <ac:spMk id="14" creationId="{79F40191-0F44-4FD1-82CC-ACB507C14BE6}"/>
          </ac:spMkLst>
        </pc:spChg>
        <pc:picChg chg="add mod ord">
          <ac:chgData name="Lozano, Rachel" userId="fa47b10b-0e5e-4481-b5aa-db88f3fe7825" providerId="ADAL" clId="{06D21117-A72B-C54A-B915-491FF8DEBA5C}" dt="2020-12-08T17:03:09.690" v="69" actId="26606"/>
          <ac:picMkLst>
            <pc:docMk/>
            <pc:sldMk cId="1275458673" sldId="258"/>
            <ac:picMk id="4" creationId="{617C6EE9-FDE6-8345-A936-74ED3F93E958}"/>
          </ac:picMkLst>
        </pc:picChg>
        <pc:picChg chg="add mod">
          <ac:chgData name="Lozano, Rachel" userId="fa47b10b-0e5e-4481-b5aa-db88f3fe7825" providerId="ADAL" clId="{06D21117-A72B-C54A-B915-491FF8DEBA5C}" dt="2020-12-08T17:03:09.690" v="69" actId="26606"/>
          <ac:picMkLst>
            <pc:docMk/>
            <pc:sldMk cId="1275458673" sldId="258"/>
            <ac:picMk id="5" creationId="{FA951E3B-7B5F-2447-BBBD-ABA89995D57E}"/>
          </ac:picMkLst>
        </pc:picChg>
      </pc:sldChg>
      <pc:sldChg chg="addSp delSp modSp mod setBg setClrOvrMap">
        <pc:chgData name="Lozano, Rachel" userId="fa47b10b-0e5e-4481-b5aa-db88f3fe7825" providerId="ADAL" clId="{06D21117-A72B-C54A-B915-491FF8DEBA5C}" dt="2020-12-08T18:54:41.944" v="201" actId="20577"/>
        <pc:sldMkLst>
          <pc:docMk/>
          <pc:sldMk cId="4121199502" sldId="259"/>
        </pc:sldMkLst>
        <pc:spChg chg="mod ord">
          <ac:chgData name="Lozano, Rachel" userId="fa47b10b-0e5e-4481-b5aa-db88f3fe7825" providerId="ADAL" clId="{06D21117-A72B-C54A-B915-491FF8DEBA5C}" dt="2020-12-08T18:54:41.944" v="201" actId="20577"/>
          <ac:spMkLst>
            <pc:docMk/>
            <pc:sldMk cId="4121199502" sldId="259"/>
            <ac:spMk id="2" creationId="{F10050B9-3183-6644-9D5A-A97517F5AF21}"/>
          </ac:spMkLst>
        </pc:spChg>
        <pc:spChg chg="del">
          <ac:chgData name="Lozano, Rachel" userId="fa47b10b-0e5e-4481-b5aa-db88f3fe7825" providerId="ADAL" clId="{06D21117-A72B-C54A-B915-491FF8DEBA5C}" dt="2020-12-08T16:56:07.783" v="28" actId="931"/>
          <ac:spMkLst>
            <pc:docMk/>
            <pc:sldMk cId="4121199502" sldId="259"/>
            <ac:spMk id="3" creationId="{D12DA2CB-2079-8649-8244-2ABB2900B91A}"/>
          </ac:spMkLst>
        </pc:spChg>
        <pc:picChg chg="add mod">
          <ac:chgData name="Lozano, Rachel" userId="fa47b10b-0e5e-4481-b5aa-db88f3fe7825" providerId="ADAL" clId="{06D21117-A72B-C54A-B915-491FF8DEBA5C}" dt="2020-12-08T16:59:25.337" v="41" actId="26606"/>
          <ac:picMkLst>
            <pc:docMk/>
            <pc:sldMk cId="4121199502" sldId="259"/>
            <ac:picMk id="3" creationId="{750441FA-22C7-6D48-98A0-B212E0F62521}"/>
          </ac:picMkLst>
        </pc:picChg>
        <pc:picChg chg="add mod ord">
          <ac:chgData name="Lozano, Rachel" userId="fa47b10b-0e5e-4481-b5aa-db88f3fe7825" providerId="ADAL" clId="{06D21117-A72B-C54A-B915-491FF8DEBA5C}" dt="2020-12-08T16:59:47.716" v="46" actId="14100"/>
          <ac:picMkLst>
            <pc:docMk/>
            <pc:sldMk cId="4121199502" sldId="259"/>
            <ac:picMk id="4" creationId="{06A29A6E-79A0-974B-A6C2-3B2A2069E8D8}"/>
          </ac:picMkLst>
        </pc:picChg>
        <pc:picChg chg="add del mod ord">
          <ac:chgData name="Lozano, Rachel" userId="fa47b10b-0e5e-4481-b5aa-db88f3fe7825" providerId="ADAL" clId="{06D21117-A72B-C54A-B915-491FF8DEBA5C}" dt="2020-12-08T16:59:13.996" v="39" actId="21"/>
          <ac:picMkLst>
            <pc:docMk/>
            <pc:sldMk cId="4121199502" sldId="259"/>
            <ac:picMk id="5" creationId="{B9867C96-F54D-3C4A-9B30-ED1DD2D06BBC}"/>
          </ac:picMkLst>
        </pc:picChg>
        <pc:picChg chg="add mod">
          <ac:chgData name="Lozano, Rachel" userId="fa47b10b-0e5e-4481-b5aa-db88f3fe7825" providerId="ADAL" clId="{06D21117-A72B-C54A-B915-491FF8DEBA5C}" dt="2020-12-08T16:59:25.337" v="41" actId="26606"/>
          <ac:picMkLst>
            <pc:docMk/>
            <pc:sldMk cId="4121199502" sldId="259"/>
            <ac:picMk id="6" creationId="{9BA4C83C-09BD-784C-91C6-2D842DE461E8}"/>
          </ac:picMkLst>
        </pc:picChg>
        <pc:picChg chg="add mod">
          <ac:chgData name="Lozano, Rachel" userId="fa47b10b-0e5e-4481-b5aa-db88f3fe7825" providerId="ADAL" clId="{06D21117-A72B-C54A-B915-491FF8DEBA5C}" dt="2020-12-08T16:59:48.441" v="47" actId="1076"/>
          <ac:picMkLst>
            <pc:docMk/>
            <pc:sldMk cId="4121199502" sldId="259"/>
            <ac:picMk id="7" creationId="{E3703393-B783-6F49-9A89-C15A6FBE3E2F}"/>
          </ac:picMkLst>
        </pc:picChg>
        <pc:cxnChg chg="add del">
          <ac:chgData name="Lozano, Rachel" userId="fa47b10b-0e5e-4481-b5aa-db88f3fe7825" providerId="ADAL" clId="{06D21117-A72B-C54A-B915-491FF8DEBA5C}" dt="2020-12-08T16:59:25.337" v="41" actId="26606"/>
          <ac:cxnSpMkLst>
            <pc:docMk/>
            <pc:sldMk cId="4121199502" sldId="259"/>
            <ac:cxnSpMk id="11" creationId="{29A9ABB9-3FE5-49D5-B8B3-4489C4CE4F53}"/>
          </ac:cxnSpMkLst>
        </pc:cxnChg>
        <pc:cxnChg chg="add">
          <ac:chgData name="Lozano, Rachel" userId="fa47b10b-0e5e-4481-b5aa-db88f3fe7825" providerId="ADAL" clId="{06D21117-A72B-C54A-B915-491FF8DEBA5C}" dt="2020-12-08T16:59:25.337" v="41" actId="26606"/>
          <ac:cxnSpMkLst>
            <pc:docMk/>
            <pc:sldMk cId="4121199502" sldId="259"/>
            <ac:cxnSpMk id="16" creationId="{29A9ABB9-3FE5-49D5-B8B3-4489C4CE4F53}"/>
          </ac:cxnSpMkLst>
        </pc:cxnChg>
      </pc:sldChg>
      <pc:sldChg chg="modSp">
        <pc:chgData name="Lozano, Rachel" userId="fa47b10b-0e5e-4481-b5aa-db88f3fe7825" providerId="ADAL" clId="{06D21117-A72B-C54A-B915-491FF8DEBA5C}" dt="2020-12-08T19:27:48.945" v="216" actId="2711"/>
        <pc:sldMkLst>
          <pc:docMk/>
          <pc:sldMk cId="2589903956" sldId="260"/>
        </pc:sldMkLst>
        <pc:spChg chg="mod">
          <ac:chgData name="Lozano, Rachel" userId="fa47b10b-0e5e-4481-b5aa-db88f3fe7825" providerId="ADAL" clId="{06D21117-A72B-C54A-B915-491FF8DEBA5C}" dt="2020-12-08T19:27:48.945" v="216" actId="2711"/>
          <ac:spMkLst>
            <pc:docMk/>
            <pc:sldMk cId="2589903956" sldId="260"/>
            <ac:spMk id="2" creationId="{010725C5-0598-5B4D-A078-420FD6ED604D}"/>
          </ac:spMkLst>
        </pc:spChg>
        <pc:spChg chg="mod">
          <ac:chgData name="Lozano, Rachel" userId="fa47b10b-0e5e-4481-b5aa-db88f3fe7825" providerId="ADAL" clId="{06D21117-A72B-C54A-B915-491FF8DEBA5C}" dt="2020-12-08T17:01:56.069" v="66" actId="1076"/>
          <ac:spMkLst>
            <pc:docMk/>
            <pc:sldMk cId="2589903956" sldId="260"/>
            <ac:spMk id="3" creationId="{7E2850A1-B8C3-A743-8ABB-00D5F7E8B9D1}"/>
          </ac:spMkLst>
        </pc:spChg>
      </pc:sldChg>
      <pc:sldChg chg="addSp delSp modSp new mod setBg setClrOvrMap modNotesTx">
        <pc:chgData name="Lozano, Rachel" userId="fa47b10b-0e5e-4481-b5aa-db88f3fe7825" providerId="ADAL" clId="{06D21117-A72B-C54A-B915-491FF8DEBA5C}" dt="2020-12-09T14:33:30.816" v="217" actId="20577"/>
        <pc:sldMkLst>
          <pc:docMk/>
          <pc:sldMk cId="3885001291" sldId="261"/>
        </pc:sldMkLst>
        <pc:spChg chg="mod ord">
          <ac:chgData name="Lozano, Rachel" userId="fa47b10b-0e5e-4481-b5aa-db88f3fe7825" providerId="ADAL" clId="{06D21117-A72B-C54A-B915-491FF8DEBA5C}" dt="2020-12-08T17:01:48.158" v="64" actId="26606"/>
          <ac:spMkLst>
            <pc:docMk/>
            <pc:sldMk cId="3885001291" sldId="261"/>
            <ac:spMk id="2" creationId="{4954D8DB-BEFD-474B-8334-EE504D041AE8}"/>
          </ac:spMkLst>
        </pc:spChg>
        <pc:spChg chg="del mod">
          <ac:chgData name="Lozano, Rachel" userId="fa47b10b-0e5e-4481-b5aa-db88f3fe7825" providerId="ADAL" clId="{06D21117-A72B-C54A-B915-491FF8DEBA5C}" dt="2020-12-08T17:01:00.379" v="51" actId="21"/>
          <ac:spMkLst>
            <pc:docMk/>
            <pc:sldMk cId="3885001291" sldId="261"/>
            <ac:spMk id="3" creationId="{A2B6281F-A4B8-E14A-9766-74C2093CAE9B}"/>
          </ac:spMkLst>
        </pc:spChg>
        <pc:spChg chg="add del">
          <ac:chgData name="Lozano, Rachel" userId="fa47b10b-0e5e-4481-b5aa-db88f3fe7825" providerId="ADAL" clId="{06D21117-A72B-C54A-B915-491FF8DEBA5C}" dt="2020-12-08T17:01:46.419" v="61" actId="26606"/>
          <ac:spMkLst>
            <pc:docMk/>
            <pc:sldMk cId="3885001291" sldId="261"/>
            <ac:spMk id="9" creationId="{C0F7281F-D4E3-44C4-BFBA-CB593A7F6103}"/>
          </ac:spMkLst>
        </pc:spChg>
        <pc:spChg chg="add del">
          <ac:chgData name="Lozano, Rachel" userId="fa47b10b-0e5e-4481-b5aa-db88f3fe7825" providerId="ADAL" clId="{06D21117-A72B-C54A-B915-491FF8DEBA5C}" dt="2020-12-08T17:01:46.419" v="61" actId="26606"/>
          <ac:spMkLst>
            <pc:docMk/>
            <pc:sldMk cId="3885001291" sldId="261"/>
            <ac:spMk id="11" creationId="{E8B49220-D709-41F4-BFDA-B6A2F0757A66}"/>
          </ac:spMkLst>
        </pc:spChg>
        <pc:spChg chg="add del">
          <ac:chgData name="Lozano, Rachel" userId="fa47b10b-0e5e-4481-b5aa-db88f3fe7825" providerId="ADAL" clId="{06D21117-A72B-C54A-B915-491FF8DEBA5C}" dt="2020-12-08T17:01:48.126" v="63" actId="26606"/>
          <ac:spMkLst>
            <pc:docMk/>
            <pc:sldMk cId="3885001291" sldId="261"/>
            <ac:spMk id="13" creationId="{E20EB187-900F-4AF5-813B-101456D9FD39}"/>
          </ac:spMkLst>
        </pc:spChg>
        <pc:spChg chg="add">
          <ac:chgData name="Lozano, Rachel" userId="fa47b10b-0e5e-4481-b5aa-db88f3fe7825" providerId="ADAL" clId="{06D21117-A72B-C54A-B915-491FF8DEBA5C}" dt="2020-12-08T17:01:48.158" v="64" actId="26606"/>
          <ac:spMkLst>
            <pc:docMk/>
            <pc:sldMk cId="3885001291" sldId="261"/>
            <ac:spMk id="16" creationId="{C0F7281F-D4E3-44C4-BFBA-CB593A7F6103}"/>
          </ac:spMkLst>
        </pc:spChg>
        <pc:spChg chg="add">
          <ac:chgData name="Lozano, Rachel" userId="fa47b10b-0e5e-4481-b5aa-db88f3fe7825" providerId="ADAL" clId="{06D21117-A72B-C54A-B915-491FF8DEBA5C}" dt="2020-12-08T17:01:48.158" v="64" actId="26606"/>
          <ac:spMkLst>
            <pc:docMk/>
            <pc:sldMk cId="3885001291" sldId="261"/>
            <ac:spMk id="17" creationId="{E8B49220-D709-41F4-BFDA-B6A2F0757A66}"/>
          </ac:spMkLst>
        </pc:spChg>
        <pc:picChg chg="add mod modCrop">
          <ac:chgData name="Lozano, Rachel" userId="fa47b10b-0e5e-4481-b5aa-db88f3fe7825" providerId="ADAL" clId="{06D21117-A72B-C54A-B915-491FF8DEBA5C}" dt="2020-12-08T17:01:48.158" v="64" actId="26606"/>
          <ac:picMkLst>
            <pc:docMk/>
            <pc:sldMk cId="3885001291" sldId="261"/>
            <ac:picMk id="4" creationId="{66EFA328-2CB7-7C4F-8B16-71B6DB0BD3D3}"/>
          </ac:picMkLst>
        </pc:picChg>
        <pc:cxnChg chg="add del">
          <ac:chgData name="Lozano, Rachel" userId="fa47b10b-0e5e-4481-b5aa-db88f3fe7825" providerId="ADAL" clId="{06D21117-A72B-C54A-B915-491FF8DEBA5C}" dt="2020-12-08T17:01:48.126" v="63" actId="26606"/>
          <ac:cxnSpMkLst>
            <pc:docMk/>
            <pc:sldMk cId="3885001291" sldId="261"/>
            <ac:cxnSpMk id="14" creationId="{624D17C8-E9C2-48A4-AA36-D7048A6CCC41}"/>
          </ac:cxnSpMkLst>
        </pc:cxnChg>
      </pc:sldChg>
      <pc:sldChg chg="modSp new">
        <pc:chgData name="Lozano, Rachel" userId="fa47b10b-0e5e-4481-b5aa-db88f3fe7825" providerId="ADAL" clId="{06D21117-A72B-C54A-B915-491FF8DEBA5C}" dt="2020-12-08T18:50:31.166" v="83" actId="20577"/>
        <pc:sldMkLst>
          <pc:docMk/>
          <pc:sldMk cId="439191532" sldId="262"/>
        </pc:sldMkLst>
        <pc:spChg chg="mod">
          <ac:chgData name="Lozano, Rachel" userId="fa47b10b-0e5e-4481-b5aa-db88f3fe7825" providerId="ADAL" clId="{06D21117-A72B-C54A-B915-491FF8DEBA5C}" dt="2020-12-08T18:50:31.166" v="83" actId="20577"/>
          <ac:spMkLst>
            <pc:docMk/>
            <pc:sldMk cId="439191532" sldId="262"/>
            <ac:spMk id="2" creationId="{A313448D-4F58-764F-8328-1ED7F1D3E259}"/>
          </ac:spMkLst>
        </pc:spChg>
      </pc:sldChg>
      <pc:sldChg chg="modSp new">
        <pc:chgData name="Lozano, Rachel" userId="fa47b10b-0e5e-4481-b5aa-db88f3fe7825" providerId="ADAL" clId="{06D21117-A72B-C54A-B915-491FF8DEBA5C}" dt="2020-12-08T18:51:10.134" v="136" actId="20577"/>
        <pc:sldMkLst>
          <pc:docMk/>
          <pc:sldMk cId="2843389691" sldId="263"/>
        </pc:sldMkLst>
        <pc:spChg chg="mod">
          <ac:chgData name="Lozano, Rachel" userId="fa47b10b-0e5e-4481-b5aa-db88f3fe7825" providerId="ADAL" clId="{06D21117-A72B-C54A-B915-491FF8DEBA5C}" dt="2020-12-08T18:51:10.134" v="136" actId="20577"/>
          <ac:spMkLst>
            <pc:docMk/>
            <pc:sldMk cId="2843389691" sldId="263"/>
            <ac:spMk id="2" creationId="{F1D7E2B7-F9E6-6F4E-A015-B6979F3551D4}"/>
          </ac:spMkLst>
        </pc:spChg>
      </pc:sldChg>
      <pc:sldChg chg="modSp new">
        <pc:chgData name="Lozano, Rachel" userId="fa47b10b-0e5e-4481-b5aa-db88f3fe7825" providerId="ADAL" clId="{06D21117-A72B-C54A-B915-491FF8DEBA5C}" dt="2020-12-08T18:51:34.930" v="162" actId="20577"/>
        <pc:sldMkLst>
          <pc:docMk/>
          <pc:sldMk cId="2205525898" sldId="264"/>
        </pc:sldMkLst>
        <pc:spChg chg="mod">
          <ac:chgData name="Lozano, Rachel" userId="fa47b10b-0e5e-4481-b5aa-db88f3fe7825" providerId="ADAL" clId="{06D21117-A72B-C54A-B915-491FF8DEBA5C}" dt="2020-12-08T18:51:34.930" v="162" actId="20577"/>
          <ac:spMkLst>
            <pc:docMk/>
            <pc:sldMk cId="2205525898" sldId="264"/>
            <ac:spMk id="2" creationId="{2CDE3578-7696-0B44-BA92-37EE7B283A01}"/>
          </ac:spMkLst>
        </pc:spChg>
      </pc:sldChg>
      <pc:sldChg chg="modSp new">
        <pc:chgData name="Lozano, Rachel" userId="fa47b10b-0e5e-4481-b5aa-db88f3fe7825" providerId="ADAL" clId="{06D21117-A72B-C54A-B915-491FF8DEBA5C}" dt="2020-12-08T18:54:23.584" v="187" actId="20577"/>
        <pc:sldMkLst>
          <pc:docMk/>
          <pc:sldMk cId="1948065753" sldId="265"/>
        </pc:sldMkLst>
        <pc:spChg chg="mod">
          <ac:chgData name="Lozano, Rachel" userId="fa47b10b-0e5e-4481-b5aa-db88f3fe7825" providerId="ADAL" clId="{06D21117-A72B-C54A-B915-491FF8DEBA5C}" dt="2020-12-08T18:54:23.584" v="187" actId="20577"/>
          <ac:spMkLst>
            <pc:docMk/>
            <pc:sldMk cId="1948065753" sldId="265"/>
            <ac:spMk id="2" creationId="{7934A568-3186-0842-A86A-9D129C9B7C43}"/>
          </ac:spMkLst>
        </pc:spChg>
      </pc:sldChg>
      <pc:sldChg chg="modSp new">
        <pc:chgData name="Lozano, Rachel" userId="fa47b10b-0e5e-4481-b5aa-db88f3fe7825" providerId="ADAL" clId="{06D21117-A72B-C54A-B915-491FF8DEBA5C}" dt="2020-12-08T18:54:57.951" v="214" actId="20577"/>
        <pc:sldMkLst>
          <pc:docMk/>
          <pc:sldMk cId="299199607" sldId="266"/>
        </pc:sldMkLst>
        <pc:spChg chg="mod">
          <ac:chgData name="Lozano, Rachel" userId="fa47b10b-0e5e-4481-b5aa-db88f3fe7825" providerId="ADAL" clId="{06D21117-A72B-C54A-B915-491FF8DEBA5C}" dt="2020-12-08T18:54:57.951" v="214" actId="20577"/>
          <ac:spMkLst>
            <pc:docMk/>
            <pc:sldMk cId="299199607" sldId="266"/>
            <ac:spMk id="2" creationId="{310FD489-9880-934C-8575-F1202A3C96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C036B-C956-1D45-9B4C-2ADB0AEC75B6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56B98-939D-D14C-AA4E-DEFDC4C6D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56B98-939D-D14C-AA4E-DEFDC4C6DB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06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56B98-939D-D14C-AA4E-DEFDC4C6DB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76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56B98-939D-D14C-AA4E-DEFDC4C6DB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56B98-939D-D14C-AA4E-DEFDC4C6DB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0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2346-EEB4-4640-833F-EFB6877FC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1A22D-82EA-DC48-82B7-0D7F0D03D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DCB93-19FF-8245-9E7A-C46C48A8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9B9F7-EB2F-2C47-AB70-EC7DDE04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E7C9-3D1C-F140-B9F0-E9394937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0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1ED8-10AB-8640-AC6D-6978C86A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9BF3A-BE5C-264D-ABC3-0525F8F34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D08D3-5100-5148-87E9-863C9859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BF580-462D-7342-8DB9-9AE33ADD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F006F-D30A-384E-937B-DAD3DB80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6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8EEE45-6FFB-5A4B-8085-41CDEC5DD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3C2A3-5FD4-3C4A-888C-A1270565C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C57C0-B674-764D-B68F-E7AC08C4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7A74-7D38-6B4E-A0F2-AF3E721A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0B993-F6E2-3045-B0C0-8F665045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8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12C3B-E806-D34F-A049-CE4733F11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68F89-640B-CF42-A9E6-CCD80FADE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85F6F-7015-B245-9340-0DC878619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C88B-8811-2F40-B649-53B4C4491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E9337-D9EB-FC47-8161-B646803F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9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F56A-288D-1547-850C-5EE55812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EECA4-E759-F344-886D-2D59B8FE0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4AAD5-9A6E-8D46-A95C-5CBB87B1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97268-21AD-E141-9242-C6BC2E30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EF7E8-FD63-EF40-B307-96DFB028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6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4AF1-6684-5846-AB31-583D078AD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06C06-63F3-654F-B0E6-ECF679B68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AF4DD-EF59-3E40-BB51-7ECE5E494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72C40-BAD7-574B-9AED-C0942E94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583EF-91DE-9A44-9BF9-E309C3D8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A3C17-A2ED-9F4E-A4DD-CECAC25C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2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45A73-13DE-1347-9B66-66A96D89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C6D76-9E4D-3441-8D5F-AC46E575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5859B-02EE-4C42-AE60-B66996FAD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0AE3C-A923-EB4E-939A-719E98003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94185-9E48-024D-B237-7586D9DE1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BBE97-41B3-A948-A7FC-10B38AC6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E620A-6D75-3046-84DC-3A449F6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FB0F1B-C689-FA40-83A4-25F9FF67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3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0461-8E40-A24E-A204-7F667CEA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3C6B-FB12-DB47-A236-EFE41E1A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65CBD-DAAC-EC44-94CE-45DEE2F9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FE2FE-1777-5A48-BA8B-0D0C1A9A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57E670-6CFB-3742-88ED-2176C4BC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8FFF5-5A60-884F-97EA-B1626E76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786FA-D966-3C47-9EEE-BD9566F6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0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87AF-1262-9742-9A31-AC2E18E9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CA3BB-65AA-2546-A658-B5B96BF2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AB4BD-075B-394B-813F-933CC210C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793F5-BA79-C942-AD84-7BCB03FC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F0685-D92F-994B-B78E-C74815DE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D7D10-DF9D-C246-8823-6CAB19F0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03F0-9282-B44E-8705-12B061EE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EA883-5960-CE4A-B434-46D66603B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AE920-24FE-7D46-91A3-2D9D82370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A443C-D71E-FA41-BB25-056F5381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5F1-26B6-924E-9E7A-CDDF0F6E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068CD-CA60-5A4D-829A-E1EC20C7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9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1A288B-8ED9-0448-B519-35A156AC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6CCDB-5F8F-6244-8147-3192E2E13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DC11D-60EB-8740-9632-00F1B6072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550A4-0D72-A94C-9C10-2742FB8EECB9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292B2-EAF6-724F-BB0B-2E0300FFA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41D0E-7680-6847-B04A-ED55FA929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19074-EC2F-2D48-B21B-24F23D0FD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4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DCCC0B-0B8F-BB47-B2CB-FB4FF5D0A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80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>
                    <a:lumMod val="65000"/>
                    <a:alpha val="74000"/>
                  </a:schemeClr>
                </a:solidFill>
                <a:latin typeface="Century Gothic" panose="020B0502020202020204" pitchFamily="34" charset="0"/>
              </a:rPr>
              <a:t>THE RETAIL ENVIRONMENT: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TELFAR GLOBAL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38479A7-184F-374C-BCAF-979AA6A7A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2800"/>
            <a:ext cx="9144000" cy="47647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  <a:alpha val="89000"/>
                  </a:schemeClr>
                </a:solidFill>
                <a:latin typeface="Century Gothic" panose="020B0502020202020204" pitchFamily="34" charset="0"/>
              </a:rPr>
              <a:t>Rachel Lozano</a:t>
            </a:r>
          </a:p>
        </p:txBody>
      </p:sp>
    </p:spTree>
    <p:extLst>
      <p:ext uri="{BB962C8B-B14F-4D97-AF65-F5344CB8AC3E}">
        <p14:creationId xmlns:p14="http://schemas.microsoft.com/office/powerpoint/2010/main" val="293461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981DFC3-8B4F-1A49-BE00-0481F986C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6" b="13594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6" name="Rectangle 21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FE454D-DA6A-DF47-855B-4EFDA4A917C5}"/>
              </a:ext>
            </a:extLst>
          </p:cNvPr>
          <p:cNvSpPr/>
          <p:nvPr/>
        </p:nvSpPr>
        <p:spPr>
          <a:xfrm>
            <a:off x="-800100" y="486429"/>
            <a:ext cx="8029575" cy="970895"/>
          </a:xfrm>
          <a:prstGeom prst="rect">
            <a:avLst/>
          </a:prstGeom>
          <a:solidFill>
            <a:srgbClr val="EB5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0A29AD-6014-F645-BFF2-E9DE0295EC3D}"/>
              </a:ext>
            </a:extLst>
          </p:cNvPr>
          <p:cNvSpPr/>
          <p:nvPr/>
        </p:nvSpPr>
        <p:spPr>
          <a:xfrm>
            <a:off x="784504" y="256995"/>
            <a:ext cx="6959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7200" b="1" dirty="0">
                <a:solidFill>
                  <a:srgbClr val="F5C495">
                    <a:alpha val="64000"/>
                  </a:srgbClr>
                </a:solidFill>
                <a:latin typeface="Century Gothic" panose="020B0502020202020204" pitchFamily="34" charset="0"/>
              </a:rPr>
              <a:t>MOODBOARD</a:t>
            </a:r>
            <a:endParaRPr lang="en-US" sz="7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4BD19-E376-7B46-BD10-E575A17A2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228" y="1457324"/>
            <a:ext cx="3447915" cy="51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0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CF65F-C97F-CC45-8D88-60355A06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1" y="0"/>
            <a:ext cx="45725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02760-2421-9942-BE0B-F3892D89A538}"/>
              </a:ext>
            </a:extLst>
          </p:cNvPr>
          <p:cNvSpPr txBox="1"/>
          <p:nvPr/>
        </p:nvSpPr>
        <p:spPr>
          <a:xfrm>
            <a:off x="228600" y="-385762"/>
            <a:ext cx="6615112" cy="741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TOP: $434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PANTS: $1,090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LOAFERS: $499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NECKLACE: $240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EARRINGS: $175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MEDIUM BAG: $202</a:t>
            </a:r>
          </a:p>
        </p:txBody>
      </p:sp>
    </p:spTree>
    <p:extLst>
      <p:ext uri="{BB962C8B-B14F-4D97-AF65-F5344CB8AC3E}">
        <p14:creationId xmlns:p14="http://schemas.microsoft.com/office/powerpoint/2010/main" val="235111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250D64-E271-2D4F-9E72-37DF37171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r="196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0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D02E6-5FCA-DF4C-9D1F-B659D5F28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7" b="21629"/>
          <a:stretch/>
        </p:blipFill>
        <p:spPr>
          <a:xfrm>
            <a:off x="0" y="-31489"/>
            <a:ext cx="1219200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725C5-0598-5B4D-A078-420FD6ED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84078"/>
            <a:ext cx="10190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F5C495">
                    <a:alpha val="63000"/>
                  </a:srgbClr>
                </a:solidFill>
                <a:latin typeface="Century Gothic" panose="020B0502020202020204" pitchFamily="34" charset="0"/>
              </a:rPr>
              <a:t>CURRENT MARKETPLACE</a:t>
            </a:r>
          </a:p>
        </p:txBody>
      </p:sp>
      <p:pic>
        <p:nvPicPr>
          <p:cNvPr id="9218" name="Picture 2" descr="I Like the Ubiquity” – Telfar Announces A Collaboration With Ugg | British  Vogue">
            <a:extLst>
              <a:ext uri="{FF2B5EF4-FFF2-40B4-BE49-F238E27FC236}">
                <a16:creationId xmlns:a16="http://schemas.microsoft.com/office/drawing/2014/main" id="{D8960043-BA2A-D948-B165-EFC7CDE22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4000"/>
          <a:stretch/>
        </p:blipFill>
        <p:spPr bwMode="auto">
          <a:xfrm>
            <a:off x="3743324" y="738731"/>
            <a:ext cx="4088139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03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0F03C-623B-7B4C-AEF4-A170D3A99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6297" r="-2" b="57499"/>
          <a:stretch/>
        </p:blipFill>
        <p:spPr>
          <a:xfrm>
            <a:off x="5594194" y="2029522"/>
            <a:ext cx="6062149" cy="343457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D8BCCA-B0EE-FF40-BF6B-8A6A5430E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0420" b="43193"/>
          <a:stretch/>
        </p:blipFill>
        <p:spPr>
          <a:xfrm>
            <a:off x="791588" y="0"/>
            <a:ext cx="6817208" cy="6844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B20878-821D-C44D-94E7-41789B8029C6}"/>
              </a:ext>
            </a:extLst>
          </p:cNvPr>
          <p:cNvSpPr/>
          <p:nvPr/>
        </p:nvSpPr>
        <p:spPr>
          <a:xfrm>
            <a:off x="3783724" y="5464098"/>
            <a:ext cx="3216166" cy="306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16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Telfar | Voo Store Berlin">
            <a:extLst>
              <a:ext uri="{FF2B5EF4-FFF2-40B4-BE49-F238E27FC236}">
                <a16:creationId xmlns:a16="http://schemas.microsoft.com/office/drawing/2014/main" id="{CC94BC84-8D3C-564B-9DA0-0E6460201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3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Everyone wants a piece of Telfar Clemens - CBS News">
            <a:extLst>
              <a:ext uri="{FF2B5EF4-FFF2-40B4-BE49-F238E27FC236}">
                <a16:creationId xmlns:a16="http://schemas.microsoft.com/office/drawing/2014/main" id="{1DD5021B-5232-7E4C-98B6-2AA54F134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5152" b="1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1C594-DAE5-6940-B120-CC561B71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78" y="4647589"/>
            <a:ext cx="7139247" cy="1364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>
                <a:solidFill>
                  <a:srgbClr val="C00000">
                    <a:alpha val="79000"/>
                  </a:srgbClr>
                </a:solidFill>
                <a:latin typeface="Century Gothic" panose="020B0502020202020204" pitchFamily="34" charset="0"/>
              </a:rPr>
              <a:t>TELFAR CLEMENS</a:t>
            </a:r>
          </a:p>
        </p:txBody>
      </p:sp>
    </p:spTree>
    <p:extLst>
      <p:ext uri="{BB962C8B-B14F-4D97-AF65-F5344CB8AC3E}">
        <p14:creationId xmlns:p14="http://schemas.microsoft.com/office/powerpoint/2010/main" val="781529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00A7DB-FE6B-934E-915F-B076C32B9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81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3B9A91-0877-EA49-B22B-E3B7A3E500EA}"/>
              </a:ext>
            </a:extLst>
          </p:cNvPr>
          <p:cNvSpPr/>
          <p:nvPr/>
        </p:nvSpPr>
        <p:spPr>
          <a:xfrm>
            <a:off x="-228600" y="5287029"/>
            <a:ext cx="8029575" cy="970895"/>
          </a:xfrm>
          <a:prstGeom prst="rect">
            <a:avLst/>
          </a:prstGeom>
          <a:solidFill>
            <a:srgbClr val="EB5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3448D-4F58-764F-8328-1ED7F1D3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6" y="4842254"/>
            <a:ext cx="10515600" cy="1325563"/>
          </a:xfrm>
        </p:spPr>
        <p:txBody>
          <a:bodyPr>
            <a:normAutofit/>
          </a:bodyPr>
          <a:lstStyle/>
          <a:p>
            <a:r>
              <a:rPr lang="es-MX" sz="7200" b="1" dirty="0">
                <a:solidFill>
                  <a:srgbClr val="F5C495">
                    <a:alpha val="64000"/>
                  </a:srgbClr>
                </a:solidFill>
                <a:latin typeface="Century Gothic" panose="020B0502020202020204" pitchFamily="34" charset="0"/>
              </a:rPr>
              <a:t>TELFAR GLOBAL</a:t>
            </a:r>
            <a:endParaRPr lang="en-US" sz="7200" b="1" dirty="0">
              <a:solidFill>
                <a:srgbClr val="F5C495">
                  <a:alpha val="64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8B327D0-DBF3-BB46-B994-C957CD762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27" r="27444"/>
          <a:stretch/>
        </p:blipFill>
        <p:spPr>
          <a:xfrm>
            <a:off x="47405" y="1708362"/>
            <a:ext cx="6434077" cy="34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91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720F3747-4F9C-EE41-B5CC-E03919972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03" r="-1" b="2746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22430D0-0DB5-2F46-8703-10F6D8F09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2" r="-1" b="3662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ne Perfect Day in Brooklyn, New York | Earth Trekkers">
            <a:extLst>
              <a:ext uri="{FF2B5EF4-FFF2-40B4-BE49-F238E27FC236}">
                <a16:creationId xmlns:a16="http://schemas.microsoft.com/office/drawing/2014/main" id="{DEFA3F93-863F-FF42-9E9B-6B1DF4E18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23391" r="700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7E2B7-F9E6-6F4E-A015-B6979F35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67" y="4561864"/>
            <a:ext cx="9078562" cy="1364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>
                <a:solidFill>
                  <a:schemeClr val="tx1">
                    <a:alpha val="62000"/>
                  </a:schemeClr>
                </a:solidFill>
                <a:latin typeface="Century Gothic" panose="020B0502020202020204" pitchFamily="34" charset="0"/>
              </a:rPr>
              <a:t>TARGET MARKET</a:t>
            </a:r>
          </a:p>
        </p:txBody>
      </p:sp>
      <p:pic>
        <p:nvPicPr>
          <p:cNvPr id="9" name="Picture 2" descr="Telfar Clemens's Mass Appeal | The New Yorker">
            <a:extLst>
              <a:ext uri="{FF2B5EF4-FFF2-40B4-BE49-F238E27FC236}">
                <a16:creationId xmlns:a16="http://schemas.microsoft.com/office/drawing/2014/main" id="{5400ED81-D8A7-F141-B4DB-D76CA7AB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r="36933" b="-1"/>
          <a:stretch/>
        </p:blipFill>
        <p:spPr bwMode="auto">
          <a:xfrm>
            <a:off x="353664" y="293788"/>
            <a:ext cx="3793852" cy="42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22762-DE77-054E-B9F9-18A19F452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797" y="293788"/>
            <a:ext cx="274453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89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A951E3B-7B5F-2447-BBBD-ABA89995D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17C6EE9-FDE6-8345-A936-74ED3F93E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888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D9F8A-0598-7348-A78E-ACE370EA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3" y="4914899"/>
            <a:ext cx="9079991" cy="12848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THE GARMENT</a:t>
            </a:r>
          </a:p>
        </p:txBody>
      </p:sp>
    </p:spTree>
    <p:extLst>
      <p:ext uri="{BB962C8B-B14F-4D97-AF65-F5344CB8AC3E}">
        <p14:creationId xmlns:p14="http://schemas.microsoft.com/office/powerpoint/2010/main" val="1275458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209D842-B69D-AB47-9CF6-30C9911F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87102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F7CC2-4608-EB4F-AD34-FE39F17C5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5" b="24799"/>
          <a:stretch/>
        </p:blipFill>
        <p:spPr>
          <a:xfrm>
            <a:off x="6686547" y="-885825"/>
            <a:ext cx="5534601" cy="780897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E3578-7696-0B44-BA92-37EE7B283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78" y="3289431"/>
            <a:ext cx="10196772" cy="26856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5400" b="1" kern="1200" dirty="0">
                <a:solidFill>
                  <a:schemeClr val="bg1">
                    <a:alpha val="43000"/>
                  </a:schemeClr>
                </a:solidFill>
                <a:latin typeface="Century Gothic" panose="020B0502020202020204" pitchFamily="34" charset="0"/>
              </a:rPr>
              <a:t>SHOPPING BAG: PRODUCTION</a:t>
            </a:r>
          </a:p>
        </p:txBody>
      </p:sp>
    </p:spTree>
    <p:extLst>
      <p:ext uri="{BB962C8B-B14F-4D97-AF65-F5344CB8AC3E}">
        <p14:creationId xmlns:p14="http://schemas.microsoft.com/office/powerpoint/2010/main" val="220552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MA+Creative | Telfar FW 2018 Campaign">
            <a:extLst>
              <a:ext uri="{FF2B5EF4-FFF2-40B4-BE49-F238E27FC236}">
                <a16:creationId xmlns:a16="http://schemas.microsoft.com/office/drawing/2014/main" id="{C3FB3686-30FC-344A-87F4-7603B2BDC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0" r="871"/>
          <a:stretch/>
        </p:blipFill>
        <p:spPr bwMode="auto">
          <a:xfrm>
            <a:off x="401506" y="0"/>
            <a:ext cx="6096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n Telfar Make Gap Cool Again? | W Magazine | Women's Fashion &amp; Celebrity  News">
            <a:extLst>
              <a:ext uri="{FF2B5EF4-FFF2-40B4-BE49-F238E27FC236}">
                <a16:creationId xmlns:a16="http://schemas.microsoft.com/office/drawing/2014/main" id="{5185A4DB-5CC1-FB4C-A57A-94CD5A7EF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r="8456"/>
          <a:stretch/>
        </p:blipFill>
        <p:spPr bwMode="auto">
          <a:xfrm>
            <a:off x="6096000" y="10"/>
            <a:ext cx="609447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4A568-3186-0842-A86A-9D129C9B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1099"/>
            <a:ext cx="1004925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5400" b="1" kern="1200" dirty="0">
                <a:solidFill>
                  <a:schemeClr val="bg1">
                    <a:alpha val="65000"/>
                  </a:schemeClr>
                </a:solidFill>
                <a:latin typeface="Century Gothic" panose="020B0502020202020204" pitchFamily="34" charset="0"/>
              </a:rPr>
              <a:t>Marketing: Ads &amp; Campaigns</a:t>
            </a:r>
          </a:p>
        </p:txBody>
      </p:sp>
    </p:spTree>
    <p:extLst>
      <p:ext uri="{BB962C8B-B14F-4D97-AF65-F5344CB8AC3E}">
        <p14:creationId xmlns:p14="http://schemas.microsoft.com/office/powerpoint/2010/main" val="1948065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750441FA-22C7-6D48-98A0-B212E0F62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65" b="9144"/>
          <a:stretch/>
        </p:blipFill>
        <p:spPr>
          <a:xfrm>
            <a:off x="101606" y="-447230"/>
            <a:ext cx="4899020" cy="82904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76FF0BF-061B-3244-8C98-DD7EC2EA157D}"/>
              </a:ext>
            </a:extLst>
          </p:cNvPr>
          <p:cNvSpPr/>
          <p:nvPr/>
        </p:nvSpPr>
        <p:spPr>
          <a:xfrm>
            <a:off x="5000626" y="5532309"/>
            <a:ext cx="8029575" cy="970895"/>
          </a:xfrm>
          <a:prstGeom prst="rect">
            <a:avLst/>
          </a:prstGeom>
          <a:solidFill>
            <a:srgbClr val="EB5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050B9-3183-6644-9D5A-A97517F5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38" y="4020003"/>
            <a:ext cx="6403692" cy="3227237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MARKETING: SOCIAL MEDIA</a:t>
            </a:r>
          </a:p>
        </p:txBody>
      </p:sp>
      <p:pic>
        <p:nvPicPr>
          <p:cNvPr id="12" name="Picture 11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73BEB017-2EB5-044E-8D5E-FB7FE4999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57" y="230712"/>
            <a:ext cx="2675438" cy="4768850"/>
          </a:xfrm>
          <a:prstGeom prst="rect">
            <a:avLst/>
          </a:prstGeom>
        </p:spPr>
      </p:pic>
      <p:pic>
        <p:nvPicPr>
          <p:cNvPr id="19" name="Picture 1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203DABF-5B24-B645-9AE2-A73F8770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00" y="141151"/>
            <a:ext cx="3078826" cy="3829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D62CC-9EF4-C84C-8846-D230A9360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169" y="2754198"/>
            <a:ext cx="3482968" cy="37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99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487427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61</Words>
  <Application>Microsoft Macintosh PowerPoint</Application>
  <PresentationFormat>Widescreen</PresentationFormat>
  <Paragraphs>21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Next LT Pro</vt:lpstr>
      <vt:lpstr>Calibri</vt:lpstr>
      <vt:lpstr>Calibri Light</vt:lpstr>
      <vt:lpstr>Century Gothic</vt:lpstr>
      <vt:lpstr>Office Theme</vt:lpstr>
      <vt:lpstr>THE RETAIL ENVIRONMENT: TELFAR GLOBAL</vt:lpstr>
      <vt:lpstr>TELFAR CLEMENS</vt:lpstr>
      <vt:lpstr>TELFAR GLOBAL</vt:lpstr>
      <vt:lpstr>PowerPoint Presentation</vt:lpstr>
      <vt:lpstr>TARGET MARKET</vt:lpstr>
      <vt:lpstr>THE GARMENT</vt:lpstr>
      <vt:lpstr>SHOPPING BAG: PRODUCTION</vt:lpstr>
      <vt:lpstr>Marketing: Ads &amp; Campaigns</vt:lpstr>
      <vt:lpstr>MARKETING: SOCIAL MEDIA</vt:lpstr>
      <vt:lpstr>PowerPoint Presentation</vt:lpstr>
      <vt:lpstr>PowerPoint Presentation</vt:lpstr>
      <vt:lpstr>PowerPoint Presentation</vt:lpstr>
      <vt:lpstr>CURRENT MARKETPLACE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RETAIL ENVIRONMENT: TELFAR GLOBAL</dc:title>
  <dc:creator>Lozano, Rachel</dc:creator>
  <cp:lastModifiedBy>Lozano, Rachel</cp:lastModifiedBy>
  <cp:revision>1</cp:revision>
  <dcterms:created xsi:type="dcterms:W3CDTF">2020-12-09T16:14:49Z</dcterms:created>
  <dcterms:modified xsi:type="dcterms:W3CDTF">2020-12-09T16:37:35Z</dcterms:modified>
</cp:coreProperties>
</file>